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80" r:id="rId2"/>
    <p:sldId id="389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32" r:id="rId18"/>
    <p:sldId id="406" r:id="rId19"/>
    <p:sldId id="407" r:id="rId20"/>
    <p:sldId id="433" r:id="rId21"/>
    <p:sldId id="434" r:id="rId22"/>
    <p:sldId id="435" r:id="rId23"/>
    <p:sldId id="436" r:id="rId24"/>
    <p:sldId id="412" r:id="rId25"/>
    <p:sldId id="413" r:id="rId26"/>
    <p:sldId id="414" r:id="rId27"/>
    <p:sldId id="437" r:id="rId28"/>
    <p:sldId id="439" r:id="rId29"/>
    <p:sldId id="440" r:id="rId30"/>
    <p:sldId id="419" r:id="rId31"/>
    <p:sldId id="420" r:id="rId32"/>
    <p:sldId id="441" r:id="rId33"/>
    <p:sldId id="442" r:id="rId34"/>
    <p:sldId id="443" r:id="rId35"/>
    <p:sldId id="444" r:id="rId36"/>
    <p:sldId id="445" r:id="rId37"/>
    <p:sldId id="446" r:id="rId38"/>
    <p:sldId id="427" r:id="rId39"/>
    <p:sldId id="428" r:id="rId40"/>
    <p:sldId id="438" r:id="rId41"/>
    <p:sldId id="429" r:id="rId42"/>
    <p:sldId id="430" r:id="rId43"/>
    <p:sldId id="431" r:id="rId44"/>
    <p:sldId id="355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DBC"/>
    <a:srgbClr val="37CBFF"/>
    <a:srgbClr val="FFFFFF"/>
    <a:srgbClr val="4F81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5" autoAdjust="0"/>
    <p:restoredTop sz="96366" autoAdjust="0"/>
  </p:normalViewPr>
  <p:slideViewPr>
    <p:cSldViewPr>
      <p:cViewPr varScale="1">
        <p:scale>
          <a:sx n="88" d="100"/>
          <a:sy n="88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image" Target="../media/image82.wmf"/><Relationship Id="rId3" Type="http://schemas.openxmlformats.org/officeDocument/2006/relationships/image" Target="../media/image46.wmf"/><Relationship Id="rId7" Type="http://schemas.openxmlformats.org/officeDocument/2006/relationships/image" Target="../media/image76.wmf"/><Relationship Id="rId12" Type="http://schemas.openxmlformats.org/officeDocument/2006/relationships/image" Target="../media/image81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75.wmf"/><Relationship Id="rId11" Type="http://schemas.openxmlformats.org/officeDocument/2006/relationships/image" Target="../media/image80.wmf"/><Relationship Id="rId5" Type="http://schemas.openxmlformats.org/officeDocument/2006/relationships/image" Target="../media/image57.wmf"/><Relationship Id="rId15" Type="http://schemas.openxmlformats.org/officeDocument/2006/relationships/image" Target="../media/image84.wmf"/><Relationship Id="rId10" Type="http://schemas.openxmlformats.org/officeDocument/2006/relationships/image" Target="../media/image79.wmf"/><Relationship Id="rId4" Type="http://schemas.openxmlformats.org/officeDocument/2006/relationships/image" Target="../media/image55.wmf"/><Relationship Id="rId9" Type="http://schemas.openxmlformats.org/officeDocument/2006/relationships/image" Target="../media/image78.wmf"/><Relationship Id="rId14" Type="http://schemas.openxmlformats.org/officeDocument/2006/relationships/image" Target="../media/image83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46.wmf"/><Relationship Id="rId7" Type="http://schemas.openxmlformats.org/officeDocument/2006/relationships/image" Target="../media/image86.wmf"/><Relationship Id="rId12" Type="http://schemas.openxmlformats.org/officeDocument/2006/relationships/image" Target="../media/image81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85.wmf"/><Relationship Id="rId11" Type="http://schemas.openxmlformats.org/officeDocument/2006/relationships/image" Target="../media/image80.wmf"/><Relationship Id="rId5" Type="http://schemas.openxmlformats.org/officeDocument/2006/relationships/image" Target="../media/image57.wmf"/><Relationship Id="rId10" Type="http://schemas.openxmlformats.org/officeDocument/2006/relationships/image" Target="../media/image79.wmf"/><Relationship Id="rId4" Type="http://schemas.openxmlformats.org/officeDocument/2006/relationships/image" Target="../media/image55.wmf"/><Relationship Id="rId9" Type="http://schemas.openxmlformats.org/officeDocument/2006/relationships/image" Target="../media/image7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1.wmf"/><Relationship Id="rId7" Type="http://schemas.openxmlformats.org/officeDocument/2006/relationships/image" Target="../media/image90.wmf"/><Relationship Id="rId2" Type="http://schemas.openxmlformats.org/officeDocument/2006/relationships/image" Target="../media/image70.wmf"/><Relationship Id="rId1" Type="http://schemas.openxmlformats.org/officeDocument/2006/relationships/image" Target="../media/image39.wmf"/><Relationship Id="rId6" Type="http://schemas.openxmlformats.org/officeDocument/2006/relationships/image" Target="../media/image89.wmf"/><Relationship Id="rId11" Type="http://schemas.openxmlformats.org/officeDocument/2006/relationships/image" Target="../media/image92.wmf"/><Relationship Id="rId5" Type="http://schemas.openxmlformats.org/officeDocument/2006/relationships/image" Target="../media/image88.wmf"/><Relationship Id="rId10" Type="http://schemas.openxmlformats.org/officeDocument/2006/relationships/image" Target="../media/image91.wmf"/><Relationship Id="rId4" Type="http://schemas.openxmlformats.org/officeDocument/2006/relationships/image" Target="../media/image72.wmf"/><Relationship Id="rId9" Type="http://schemas.openxmlformats.org/officeDocument/2006/relationships/image" Target="../media/image7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39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39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57.wmf"/><Relationship Id="rId4" Type="http://schemas.openxmlformats.org/officeDocument/2006/relationships/image" Target="../media/image5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97.wmf"/><Relationship Id="rId5" Type="http://schemas.openxmlformats.org/officeDocument/2006/relationships/image" Target="../media/image57.wmf"/><Relationship Id="rId4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46.wmf"/><Relationship Id="rId7" Type="http://schemas.openxmlformats.org/officeDocument/2006/relationships/image" Target="../media/image99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98.wmf"/><Relationship Id="rId11" Type="http://schemas.openxmlformats.org/officeDocument/2006/relationships/image" Target="../media/image103.wmf"/><Relationship Id="rId5" Type="http://schemas.openxmlformats.org/officeDocument/2006/relationships/image" Target="../media/image57.wmf"/><Relationship Id="rId10" Type="http://schemas.openxmlformats.org/officeDocument/2006/relationships/image" Target="../media/image102.wmf"/><Relationship Id="rId4" Type="http://schemas.openxmlformats.org/officeDocument/2006/relationships/image" Target="../media/image55.wmf"/><Relationship Id="rId9" Type="http://schemas.openxmlformats.org/officeDocument/2006/relationships/image" Target="../media/image101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image" Target="../media/image108.wmf"/><Relationship Id="rId3" Type="http://schemas.openxmlformats.org/officeDocument/2006/relationships/image" Target="../media/image46.wmf"/><Relationship Id="rId7" Type="http://schemas.openxmlformats.org/officeDocument/2006/relationships/image" Target="../media/image99.wmf"/><Relationship Id="rId12" Type="http://schemas.openxmlformats.org/officeDocument/2006/relationships/image" Target="../media/image107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104.wmf"/><Relationship Id="rId11" Type="http://schemas.openxmlformats.org/officeDocument/2006/relationships/image" Target="../media/image106.wmf"/><Relationship Id="rId5" Type="http://schemas.openxmlformats.org/officeDocument/2006/relationships/image" Target="../media/image57.wmf"/><Relationship Id="rId15" Type="http://schemas.openxmlformats.org/officeDocument/2006/relationships/image" Target="../media/image110.wmf"/><Relationship Id="rId10" Type="http://schemas.openxmlformats.org/officeDocument/2006/relationships/image" Target="../media/image102.wmf"/><Relationship Id="rId4" Type="http://schemas.openxmlformats.org/officeDocument/2006/relationships/image" Target="../media/image55.wmf"/><Relationship Id="rId9" Type="http://schemas.openxmlformats.org/officeDocument/2006/relationships/image" Target="../media/image101.wmf"/><Relationship Id="rId14" Type="http://schemas.openxmlformats.org/officeDocument/2006/relationships/image" Target="../media/image10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image" Target="../media/image108.wmf"/><Relationship Id="rId18" Type="http://schemas.openxmlformats.org/officeDocument/2006/relationships/image" Target="../media/image119.wmf"/><Relationship Id="rId3" Type="http://schemas.openxmlformats.org/officeDocument/2006/relationships/image" Target="../media/image113.wmf"/><Relationship Id="rId7" Type="http://schemas.openxmlformats.org/officeDocument/2006/relationships/image" Target="../media/image99.wmf"/><Relationship Id="rId12" Type="http://schemas.openxmlformats.org/officeDocument/2006/relationships/image" Target="../media/image107.wmf"/><Relationship Id="rId17" Type="http://schemas.openxmlformats.org/officeDocument/2006/relationships/image" Target="../media/image118.wmf"/><Relationship Id="rId2" Type="http://schemas.openxmlformats.org/officeDocument/2006/relationships/image" Target="../media/image112.wmf"/><Relationship Id="rId16" Type="http://schemas.openxmlformats.org/officeDocument/2006/relationships/image" Target="../media/image117.wmf"/><Relationship Id="rId20" Type="http://schemas.openxmlformats.org/officeDocument/2006/relationships/image" Target="../media/image121.wmf"/><Relationship Id="rId1" Type="http://schemas.openxmlformats.org/officeDocument/2006/relationships/image" Target="../media/image111.wmf"/><Relationship Id="rId6" Type="http://schemas.openxmlformats.org/officeDocument/2006/relationships/image" Target="../media/image104.wmf"/><Relationship Id="rId11" Type="http://schemas.openxmlformats.org/officeDocument/2006/relationships/image" Target="../media/image106.wmf"/><Relationship Id="rId5" Type="http://schemas.openxmlformats.org/officeDocument/2006/relationships/image" Target="../media/image115.wmf"/><Relationship Id="rId15" Type="http://schemas.openxmlformats.org/officeDocument/2006/relationships/image" Target="../media/image116.wmf"/><Relationship Id="rId10" Type="http://schemas.openxmlformats.org/officeDocument/2006/relationships/image" Target="../media/image102.wmf"/><Relationship Id="rId19" Type="http://schemas.openxmlformats.org/officeDocument/2006/relationships/image" Target="../media/image120.wmf"/><Relationship Id="rId4" Type="http://schemas.openxmlformats.org/officeDocument/2006/relationships/image" Target="../media/image114.wmf"/><Relationship Id="rId9" Type="http://schemas.openxmlformats.org/officeDocument/2006/relationships/image" Target="../media/image101.wmf"/><Relationship Id="rId14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2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0" Type="http://schemas.openxmlformats.org/officeDocument/2006/relationships/image" Target="../media/image19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image" Target="../media/image108.wmf"/><Relationship Id="rId3" Type="http://schemas.openxmlformats.org/officeDocument/2006/relationships/image" Target="../media/image113.wmf"/><Relationship Id="rId7" Type="http://schemas.openxmlformats.org/officeDocument/2006/relationships/image" Target="../media/image99.wmf"/><Relationship Id="rId12" Type="http://schemas.openxmlformats.org/officeDocument/2006/relationships/image" Target="../media/image107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04.wmf"/><Relationship Id="rId11" Type="http://schemas.openxmlformats.org/officeDocument/2006/relationships/image" Target="../media/image106.wmf"/><Relationship Id="rId5" Type="http://schemas.openxmlformats.org/officeDocument/2006/relationships/image" Target="../media/image115.wmf"/><Relationship Id="rId10" Type="http://schemas.openxmlformats.org/officeDocument/2006/relationships/image" Target="../media/image102.wmf"/><Relationship Id="rId4" Type="http://schemas.openxmlformats.org/officeDocument/2006/relationships/image" Target="../media/image114.wmf"/><Relationship Id="rId9" Type="http://schemas.openxmlformats.org/officeDocument/2006/relationships/image" Target="../media/image101.wmf"/><Relationship Id="rId14" Type="http://schemas.openxmlformats.org/officeDocument/2006/relationships/image" Target="../media/image109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image" Target="../media/image109.wmf"/><Relationship Id="rId3" Type="http://schemas.openxmlformats.org/officeDocument/2006/relationships/image" Target="../media/image113.wmf"/><Relationship Id="rId7" Type="http://schemas.openxmlformats.org/officeDocument/2006/relationships/image" Target="../media/image99.wmf"/><Relationship Id="rId12" Type="http://schemas.openxmlformats.org/officeDocument/2006/relationships/image" Target="../media/image108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04.wmf"/><Relationship Id="rId11" Type="http://schemas.openxmlformats.org/officeDocument/2006/relationships/image" Target="../media/image107.wmf"/><Relationship Id="rId5" Type="http://schemas.openxmlformats.org/officeDocument/2006/relationships/image" Target="../media/image115.wmf"/><Relationship Id="rId10" Type="http://schemas.openxmlformats.org/officeDocument/2006/relationships/image" Target="../media/image106.wmf"/><Relationship Id="rId4" Type="http://schemas.openxmlformats.org/officeDocument/2006/relationships/image" Target="../media/image114.wmf"/><Relationship Id="rId9" Type="http://schemas.openxmlformats.org/officeDocument/2006/relationships/image" Target="../media/image101.wmf"/><Relationship Id="rId14" Type="http://schemas.openxmlformats.org/officeDocument/2006/relationships/image" Target="../media/image12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6.wmf"/><Relationship Id="rId7" Type="http://schemas.openxmlformats.org/officeDocument/2006/relationships/image" Target="../media/image41.wmf"/><Relationship Id="rId2" Type="http://schemas.openxmlformats.org/officeDocument/2006/relationships/image" Target="../media/image35.wmf"/><Relationship Id="rId1" Type="http://schemas.openxmlformats.org/officeDocument/2006/relationships/image" Target="../media/image40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9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11" Type="http://schemas.openxmlformats.org/officeDocument/2006/relationships/image" Target="../media/image54.wmf"/><Relationship Id="rId5" Type="http://schemas.openxmlformats.org/officeDocument/2006/relationships/image" Target="../media/image48.wmf"/><Relationship Id="rId10" Type="http://schemas.openxmlformats.org/officeDocument/2006/relationships/image" Target="../media/image53.wmf"/><Relationship Id="rId4" Type="http://schemas.openxmlformats.org/officeDocument/2006/relationships/image" Target="../media/image47.wmf"/><Relationship Id="rId9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3.wmf"/><Relationship Id="rId3" Type="http://schemas.openxmlformats.org/officeDocument/2006/relationships/image" Target="../media/image46.wmf"/><Relationship Id="rId7" Type="http://schemas.openxmlformats.org/officeDocument/2006/relationships/image" Target="../media/image58.wmf"/><Relationship Id="rId12" Type="http://schemas.openxmlformats.org/officeDocument/2006/relationships/image" Target="../media/image62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57.wmf"/><Relationship Id="rId11" Type="http://schemas.openxmlformats.org/officeDocument/2006/relationships/image" Target="../media/image54.wmf"/><Relationship Id="rId5" Type="http://schemas.openxmlformats.org/officeDocument/2006/relationships/image" Target="../media/image56.wmf"/><Relationship Id="rId15" Type="http://schemas.openxmlformats.org/officeDocument/2006/relationships/image" Target="../media/image65.wmf"/><Relationship Id="rId10" Type="http://schemas.openxmlformats.org/officeDocument/2006/relationships/image" Target="../media/image61.wmf"/><Relationship Id="rId4" Type="http://schemas.openxmlformats.org/officeDocument/2006/relationships/image" Target="../media/image55.wmf"/><Relationship Id="rId9" Type="http://schemas.openxmlformats.org/officeDocument/2006/relationships/image" Target="../media/image60.wmf"/><Relationship Id="rId14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3.wmf"/><Relationship Id="rId3" Type="http://schemas.openxmlformats.org/officeDocument/2006/relationships/image" Target="../media/image46.wmf"/><Relationship Id="rId7" Type="http://schemas.openxmlformats.org/officeDocument/2006/relationships/image" Target="../media/image58.wmf"/><Relationship Id="rId12" Type="http://schemas.openxmlformats.org/officeDocument/2006/relationships/image" Target="../media/image6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57.wmf"/><Relationship Id="rId11" Type="http://schemas.openxmlformats.org/officeDocument/2006/relationships/image" Target="../media/image54.wmf"/><Relationship Id="rId5" Type="http://schemas.openxmlformats.org/officeDocument/2006/relationships/image" Target="../media/image56.wmf"/><Relationship Id="rId10" Type="http://schemas.openxmlformats.org/officeDocument/2006/relationships/image" Target="../media/image61.wmf"/><Relationship Id="rId4" Type="http://schemas.openxmlformats.org/officeDocument/2006/relationships/image" Target="../media/image55.wmf"/><Relationship Id="rId9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46.wmf"/><Relationship Id="rId7" Type="http://schemas.openxmlformats.org/officeDocument/2006/relationships/image" Target="../media/image58.wmf"/><Relationship Id="rId12" Type="http://schemas.openxmlformats.org/officeDocument/2006/relationships/image" Target="../media/image67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57.wmf"/><Relationship Id="rId11" Type="http://schemas.openxmlformats.org/officeDocument/2006/relationships/image" Target="../media/image54.wmf"/><Relationship Id="rId5" Type="http://schemas.openxmlformats.org/officeDocument/2006/relationships/image" Target="../media/image56.wmf"/><Relationship Id="rId10" Type="http://schemas.openxmlformats.org/officeDocument/2006/relationships/image" Target="../media/image61.wmf"/><Relationship Id="rId4" Type="http://schemas.openxmlformats.org/officeDocument/2006/relationships/image" Target="../media/image55.wmf"/><Relationship Id="rId9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38.wmf"/><Relationship Id="rId7" Type="http://schemas.openxmlformats.org/officeDocument/2006/relationships/image" Target="../media/image69.wmf"/><Relationship Id="rId12" Type="http://schemas.openxmlformats.org/officeDocument/2006/relationships/image" Target="../media/image74.wmf"/><Relationship Id="rId2" Type="http://schemas.openxmlformats.org/officeDocument/2006/relationships/image" Target="../media/image35.wmf"/><Relationship Id="rId1" Type="http://schemas.openxmlformats.org/officeDocument/2006/relationships/image" Target="../media/image40.wmf"/><Relationship Id="rId6" Type="http://schemas.openxmlformats.org/officeDocument/2006/relationships/image" Target="../media/image68.wmf"/><Relationship Id="rId11" Type="http://schemas.openxmlformats.org/officeDocument/2006/relationships/image" Target="../media/image73.wmf"/><Relationship Id="rId5" Type="http://schemas.openxmlformats.org/officeDocument/2006/relationships/image" Target="../media/image41.wmf"/><Relationship Id="rId10" Type="http://schemas.openxmlformats.org/officeDocument/2006/relationships/image" Target="../media/image72.wmf"/><Relationship Id="rId4" Type="http://schemas.openxmlformats.org/officeDocument/2006/relationships/image" Target="../media/image39.wmf"/><Relationship Id="rId9" Type="http://schemas.openxmlformats.org/officeDocument/2006/relationships/image" Target="../media/image7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94E42B5-DEED-4850-91C5-47A3FB1EA1AF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2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wmf"/><Relationship Id="rId20" Type="http://schemas.openxmlformats.org/officeDocument/2006/relationships/image" Target="../media/image4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54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49.wmf"/><Relationship Id="rId22" Type="http://schemas.openxmlformats.org/officeDocument/2006/relationships/image" Target="../media/image5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59.wmf"/><Relationship Id="rId26" Type="http://schemas.openxmlformats.org/officeDocument/2006/relationships/image" Target="../media/image62.wmf"/><Relationship Id="rId3" Type="http://schemas.openxmlformats.org/officeDocument/2006/relationships/oleObject" Target="../embeddings/oleObject54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61.bin"/><Relationship Id="rId25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wmf"/><Relationship Id="rId20" Type="http://schemas.openxmlformats.org/officeDocument/2006/relationships/image" Target="../media/image60.wmf"/><Relationship Id="rId29" Type="http://schemas.openxmlformats.org/officeDocument/2006/relationships/oleObject" Target="../embeddings/oleObject67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58.bin"/><Relationship Id="rId24" Type="http://schemas.openxmlformats.org/officeDocument/2006/relationships/image" Target="../media/image54.wmf"/><Relationship Id="rId32" Type="http://schemas.openxmlformats.org/officeDocument/2006/relationships/image" Target="../media/image65.wmf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23" Type="http://schemas.openxmlformats.org/officeDocument/2006/relationships/oleObject" Target="../embeddings/oleObject64.bin"/><Relationship Id="rId28" Type="http://schemas.openxmlformats.org/officeDocument/2006/relationships/image" Target="../media/image63.wmf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62.bin"/><Relationship Id="rId31" Type="http://schemas.openxmlformats.org/officeDocument/2006/relationships/oleObject" Target="../embeddings/oleObject68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57.wmf"/><Relationship Id="rId22" Type="http://schemas.openxmlformats.org/officeDocument/2006/relationships/image" Target="../media/image61.wmf"/><Relationship Id="rId27" Type="http://schemas.openxmlformats.org/officeDocument/2006/relationships/oleObject" Target="../embeddings/oleObject66.bin"/><Relationship Id="rId30" Type="http://schemas.openxmlformats.org/officeDocument/2006/relationships/image" Target="../media/image6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59.wmf"/><Relationship Id="rId26" Type="http://schemas.openxmlformats.org/officeDocument/2006/relationships/image" Target="../media/image66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wmf"/><Relationship Id="rId20" Type="http://schemas.openxmlformats.org/officeDocument/2006/relationships/image" Target="../media/image60.wmf"/><Relationship Id="rId29" Type="http://schemas.openxmlformats.org/officeDocument/2006/relationships/oleObject" Target="../embeddings/oleObject82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54.w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63.wmf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77.bin"/><Relationship Id="rId31" Type="http://schemas.openxmlformats.org/officeDocument/2006/relationships/oleObject" Target="../embeddings/oleObject84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57.wmf"/><Relationship Id="rId22" Type="http://schemas.openxmlformats.org/officeDocument/2006/relationships/image" Target="../media/image61.wmf"/><Relationship Id="rId27" Type="http://schemas.openxmlformats.org/officeDocument/2006/relationships/oleObject" Target="../embeddings/oleObject81.bin"/><Relationship Id="rId30" Type="http://schemas.openxmlformats.org/officeDocument/2006/relationships/oleObject" Target="../embeddings/oleObject8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59.wmf"/><Relationship Id="rId26" Type="http://schemas.openxmlformats.org/officeDocument/2006/relationships/image" Target="../media/image67.wmf"/><Relationship Id="rId3" Type="http://schemas.openxmlformats.org/officeDocument/2006/relationships/oleObject" Target="../embeddings/oleObject85.bin"/><Relationship Id="rId21" Type="http://schemas.openxmlformats.org/officeDocument/2006/relationships/oleObject" Target="../embeddings/oleObject94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92.bin"/><Relationship Id="rId25" Type="http://schemas.openxmlformats.org/officeDocument/2006/relationships/oleObject" Target="../embeddings/oleObject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wmf"/><Relationship Id="rId20" Type="http://schemas.openxmlformats.org/officeDocument/2006/relationships/image" Target="../media/image60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89.bin"/><Relationship Id="rId24" Type="http://schemas.openxmlformats.org/officeDocument/2006/relationships/image" Target="../media/image54.wmf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23" Type="http://schemas.openxmlformats.org/officeDocument/2006/relationships/oleObject" Target="../embeddings/oleObject95.bin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93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57.wmf"/><Relationship Id="rId22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70.wmf"/><Relationship Id="rId26" Type="http://schemas.openxmlformats.org/officeDocument/2006/relationships/image" Target="../media/image74.wmf"/><Relationship Id="rId3" Type="http://schemas.openxmlformats.org/officeDocument/2006/relationships/oleObject" Target="../embeddings/oleObject97.bin"/><Relationship Id="rId21" Type="http://schemas.openxmlformats.org/officeDocument/2006/relationships/oleObject" Target="../embeddings/oleObject106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104.bin"/><Relationship Id="rId25" Type="http://schemas.openxmlformats.org/officeDocument/2006/relationships/oleObject" Target="../embeddings/oleObject10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.wmf"/><Relationship Id="rId20" Type="http://schemas.openxmlformats.org/officeDocument/2006/relationships/image" Target="../media/image71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01.bin"/><Relationship Id="rId24" Type="http://schemas.openxmlformats.org/officeDocument/2006/relationships/image" Target="../media/image73.wmf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23" Type="http://schemas.openxmlformats.org/officeDocument/2006/relationships/oleObject" Target="../embeddings/oleObject107.bin"/><Relationship Id="rId10" Type="http://schemas.openxmlformats.org/officeDocument/2006/relationships/image" Target="../media/image39.wmf"/><Relationship Id="rId19" Type="http://schemas.openxmlformats.org/officeDocument/2006/relationships/oleObject" Target="../embeddings/oleObject105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68.wmf"/><Relationship Id="rId22" Type="http://schemas.openxmlformats.org/officeDocument/2006/relationships/image" Target="../media/image72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77.wmf"/><Relationship Id="rId26" Type="http://schemas.openxmlformats.org/officeDocument/2006/relationships/oleObject" Target="../embeddings/oleObject121.bin"/><Relationship Id="rId39" Type="http://schemas.openxmlformats.org/officeDocument/2006/relationships/oleObject" Target="../embeddings/oleObject131.bin"/><Relationship Id="rId21" Type="http://schemas.openxmlformats.org/officeDocument/2006/relationships/oleObject" Target="../embeddings/oleObject118.bin"/><Relationship Id="rId34" Type="http://schemas.openxmlformats.org/officeDocument/2006/relationships/oleObject" Target="../embeddings/oleObject128.bin"/><Relationship Id="rId42" Type="http://schemas.openxmlformats.org/officeDocument/2006/relationships/oleObject" Target="../embeddings/oleObject133.bin"/><Relationship Id="rId47" Type="http://schemas.openxmlformats.org/officeDocument/2006/relationships/oleObject" Target="../embeddings/oleObject138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6.wmf"/><Relationship Id="rId29" Type="http://schemas.openxmlformats.org/officeDocument/2006/relationships/oleObject" Target="../embeddings/oleObject123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113.bin"/><Relationship Id="rId24" Type="http://schemas.openxmlformats.org/officeDocument/2006/relationships/oleObject" Target="../embeddings/oleObject120.bin"/><Relationship Id="rId32" Type="http://schemas.openxmlformats.org/officeDocument/2006/relationships/oleObject" Target="../embeddings/oleObject126.bin"/><Relationship Id="rId37" Type="http://schemas.openxmlformats.org/officeDocument/2006/relationships/oleObject" Target="../embeddings/oleObject130.bin"/><Relationship Id="rId40" Type="http://schemas.openxmlformats.org/officeDocument/2006/relationships/image" Target="../media/image84.wmf"/><Relationship Id="rId45" Type="http://schemas.openxmlformats.org/officeDocument/2006/relationships/oleObject" Target="../embeddings/oleObject136.bin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23" Type="http://schemas.openxmlformats.org/officeDocument/2006/relationships/oleObject" Target="../embeddings/oleObject119.bin"/><Relationship Id="rId28" Type="http://schemas.openxmlformats.org/officeDocument/2006/relationships/oleObject" Target="../embeddings/oleObject122.bin"/><Relationship Id="rId36" Type="http://schemas.openxmlformats.org/officeDocument/2006/relationships/image" Target="../media/image82.wmf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117.bin"/><Relationship Id="rId31" Type="http://schemas.openxmlformats.org/officeDocument/2006/relationships/oleObject" Target="../embeddings/oleObject125.bin"/><Relationship Id="rId44" Type="http://schemas.openxmlformats.org/officeDocument/2006/relationships/oleObject" Target="../embeddings/oleObject135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75.wmf"/><Relationship Id="rId22" Type="http://schemas.openxmlformats.org/officeDocument/2006/relationships/image" Target="../media/image79.wmf"/><Relationship Id="rId27" Type="http://schemas.openxmlformats.org/officeDocument/2006/relationships/image" Target="../media/image81.wmf"/><Relationship Id="rId30" Type="http://schemas.openxmlformats.org/officeDocument/2006/relationships/oleObject" Target="../embeddings/oleObject124.bin"/><Relationship Id="rId35" Type="http://schemas.openxmlformats.org/officeDocument/2006/relationships/oleObject" Target="../embeddings/oleObject129.bin"/><Relationship Id="rId43" Type="http://schemas.openxmlformats.org/officeDocument/2006/relationships/oleObject" Target="../embeddings/oleObject134.bin"/><Relationship Id="rId8" Type="http://schemas.openxmlformats.org/officeDocument/2006/relationships/image" Target="../media/image46.wmf"/><Relationship Id="rId3" Type="http://schemas.openxmlformats.org/officeDocument/2006/relationships/oleObject" Target="../embeddings/oleObject109.bin"/><Relationship Id="rId12" Type="http://schemas.openxmlformats.org/officeDocument/2006/relationships/image" Target="../media/image57.wmf"/><Relationship Id="rId17" Type="http://schemas.openxmlformats.org/officeDocument/2006/relationships/oleObject" Target="../embeddings/oleObject116.bin"/><Relationship Id="rId25" Type="http://schemas.openxmlformats.org/officeDocument/2006/relationships/image" Target="../media/image80.wmf"/><Relationship Id="rId33" Type="http://schemas.openxmlformats.org/officeDocument/2006/relationships/oleObject" Target="../embeddings/oleObject127.bin"/><Relationship Id="rId38" Type="http://schemas.openxmlformats.org/officeDocument/2006/relationships/image" Target="../media/image83.wmf"/><Relationship Id="rId46" Type="http://schemas.openxmlformats.org/officeDocument/2006/relationships/oleObject" Target="../embeddings/oleObject137.bin"/><Relationship Id="rId20" Type="http://schemas.openxmlformats.org/officeDocument/2006/relationships/image" Target="../media/image78.wmf"/><Relationship Id="rId41" Type="http://schemas.openxmlformats.org/officeDocument/2006/relationships/oleObject" Target="../embeddings/oleObject13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144.bin"/><Relationship Id="rId18" Type="http://schemas.openxmlformats.org/officeDocument/2006/relationships/image" Target="../media/image87.wmf"/><Relationship Id="rId26" Type="http://schemas.openxmlformats.org/officeDocument/2006/relationships/oleObject" Target="../embeddings/oleObject151.bin"/><Relationship Id="rId3" Type="http://schemas.openxmlformats.org/officeDocument/2006/relationships/oleObject" Target="../embeddings/oleObject139.bin"/><Relationship Id="rId21" Type="http://schemas.openxmlformats.org/officeDocument/2006/relationships/oleObject" Target="../embeddings/oleObject148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57.wmf"/><Relationship Id="rId17" Type="http://schemas.openxmlformats.org/officeDocument/2006/relationships/oleObject" Target="../embeddings/oleObject146.bin"/><Relationship Id="rId25" Type="http://schemas.openxmlformats.org/officeDocument/2006/relationships/image" Target="../media/image8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20" Type="http://schemas.openxmlformats.org/officeDocument/2006/relationships/image" Target="../media/image78.wmf"/><Relationship Id="rId29" Type="http://schemas.openxmlformats.org/officeDocument/2006/relationships/oleObject" Target="../embeddings/oleObject153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143.bin"/><Relationship Id="rId24" Type="http://schemas.openxmlformats.org/officeDocument/2006/relationships/oleObject" Target="../embeddings/oleObject150.bin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23" Type="http://schemas.openxmlformats.org/officeDocument/2006/relationships/oleObject" Target="../embeddings/oleObject149.bin"/><Relationship Id="rId28" Type="http://schemas.openxmlformats.org/officeDocument/2006/relationships/oleObject" Target="../embeddings/oleObject152.bin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147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85.wmf"/><Relationship Id="rId22" Type="http://schemas.openxmlformats.org/officeDocument/2006/relationships/image" Target="../media/image79.wmf"/><Relationship Id="rId27" Type="http://schemas.openxmlformats.org/officeDocument/2006/relationships/image" Target="../media/image8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159.bin"/><Relationship Id="rId18" Type="http://schemas.openxmlformats.org/officeDocument/2006/relationships/image" Target="../media/image81.wmf"/><Relationship Id="rId3" Type="http://schemas.openxmlformats.org/officeDocument/2006/relationships/oleObject" Target="../embeddings/oleObject154.bin"/><Relationship Id="rId21" Type="http://schemas.openxmlformats.org/officeDocument/2006/relationships/oleObject" Target="../embeddings/oleObject163.bin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88.wmf"/><Relationship Id="rId17" Type="http://schemas.openxmlformats.org/officeDocument/2006/relationships/oleObject" Target="../embeddings/oleObject1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0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158.bin"/><Relationship Id="rId24" Type="http://schemas.openxmlformats.org/officeDocument/2006/relationships/image" Target="../media/image92.wmf"/><Relationship Id="rId5" Type="http://schemas.openxmlformats.org/officeDocument/2006/relationships/oleObject" Target="../embeddings/oleObject155.bin"/><Relationship Id="rId15" Type="http://schemas.openxmlformats.org/officeDocument/2006/relationships/oleObject" Target="../embeddings/oleObject160.bin"/><Relationship Id="rId23" Type="http://schemas.openxmlformats.org/officeDocument/2006/relationships/oleObject" Target="../embeddings/oleObject164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162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89.wmf"/><Relationship Id="rId22" Type="http://schemas.openxmlformats.org/officeDocument/2006/relationships/image" Target="../media/image9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image" Target="../media/image96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12" Type="http://schemas.openxmlformats.org/officeDocument/2006/relationships/oleObject" Target="../embeddings/oleObject1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3.wmf"/><Relationship Id="rId11" Type="http://schemas.openxmlformats.org/officeDocument/2006/relationships/image" Target="../media/image95.wmf"/><Relationship Id="rId5" Type="http://schemas.openxmlformats.org/officeDocument/2006/relationships/oleObject" Target="../embeddings/oleObject166.bin"/><Relationship Id="rId10" Type="http://schemas.openxmlformats.org/officeDocument/2006/relationships/oleObject" Target="../embeddings/oleObject169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16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image" Target="../media/image96.wmf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173.bin"/><Relationship Id="rId12" Type="http://schemas.openxmlformats.org/officeDocument/2006/relationships/oleObject" Target="../embeddings/oleObject1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3.wmf"/><Relationship Id="rId11" Type="http://schemas.openxmlformats.org/officeDocument/2006/relationships/image" Target="../media/image95.wmf"/><Relationship Id="rId5" Type="http://schemas.openxmlformats.org/officeDocument/2006/relationships/oleObject" Target="../embeddings/oleObject172.bin"/><Relationship Id="rId10" Type="http://schemas.openxmlformats.org/officeDocument/2006/relationships/oleObject" Target="../embeddings/oleObject175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17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0" Type="http://schemas.openxmlformats.org/officeDocument/2006/relationships/image" Target="../media/image55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18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187.bin"/><Relationship Id="rId3" Type="http://schemas.openxmlformats.org/officeDocument/2006/relationships/oleObject" Target="../embeddings/oleObject182.bin"/><Relationship Id="rId7" Type="http://schemas.openxmlformats.org/officeDocument/2006/relationships/oleObject" Target="../embeddings/oleObject184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186.bin"/><Relationship Id="rId5" Type="http://schemas.openxmlformats.org/officeDocument/2006/relationships/oleObject" Target="../embeddings/oleObject183.bin"/><Relationship Id="rId10" Type="http://schemas.openxmlformats.org/officeDocument/2006/relationships/image" Target="../media/image55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185.bin"/><Relationship Id="rId14" Type="http://schemas.openxmlformats.org/officeDocument/2006/relationships/image" Target="../media/image9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193.bin"/><Relationship Id="rId18" Type="http://schemas.openxmlformats.org/officeDocument/2006/relationships/image" Target="../media/image100.wmf"/><Relationship Id="rId3" Type="http://schemas.openxmlformats.org/officeDocument/2006/relationships/oleObject" Target="../embeddings/oleObject188.bin"/><Relationship Id="rId21" Type="http://schemas.openxmlformats.org/officeDocument/2006/relationships/oleObject" Target="../embeddings/oleObject197.bin"/><Relationship Id="rId7" Type="http://schemas.openxmlformats.org/officeDocument/2006/relationships/oleObject" Target="../embeddings/oleObject190.bin"/><Relationship Id="rId12" Type="http://schemas.openxmlformats.org/officeDocument/2006/relationships/image" Target="../media/image57.wmf"/><Relationship Id="rId17" Type="http://schemas.openxmlformats.org/officeDocument/2006/relationships/oleObject" Target="../embeddings/oleObject19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192.bin"/><Relationship Id="rId24" Type="http://schemas.openxmlformats.org/officeDocument/2006/relationships/image" Target="../media/image103.wmf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194.bin"/><Relationship Id="rId23" Type="http://schemas.openxmlformats.org/officeDocument/2006/relationships/oleObject" Target="../embeddings/oleObject198.bin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196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191.bin"/><Relationship Id="rId14" Type="http://schemas.openxmlformats.org/officeDocument/2006/relationships/image" Target="../media/image98.wmf"/><Relationship Id="rId22" Type="http://schemas.openxmlformats.org/officeDocument/2006/relationships/image" Target="../media/image102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204.bin"/><Relationship Id="rId18" Type="http://schemas.openxmlformats.org/officeDocument/2006/relationships/image" Target="../media/image105.wmf"/><Relationship Id="rId26" Type="http://schemas.openxmlformats.org/officeDocument/2006/relationships/image" Target="../media/image107.wmf"/><Relationship Id="rId3" Type="http://schemas.openxmlformats.org/officeDocument/2006/relationships/oleObject" Target="../embeddings/oleObject199.bin"/><Relationship Id="rId21" Type="http://schemas.openxmlformats.org/officeDocument/2006/relationships/oleObject" Target="../embeddings/oleObject208.bin"/><Relationship Id="rId7" Type="http://schemas.openxmlformats.org/officeDocument/2006/relationships/oleObject" Target="../embeddings/oleObject201.bin"/><Relationship Id="rId12" Type="http://schemas.openxmlformats.org/officeDocument/2006/relationships/image" Target="../media/image57.wmf"/><Relationship Id="rId17" Type="http://schemas.openxmlformats.org/officeDocument/2006/relationships/oleObject" Target="../embeddings/oleObject206.bin"/><Relationship Id="rId25" Type="http://schemas.openxmlformats.org/officeDocument/2006/relationships/oleObject" Target="../embeddings/oleObject2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29" Type="http://schemas.openxmlformats.org/officeDocument/2006/relationships/oleObject" Target="../embeddings/oleObject212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03.bin"/><Relationship Id="rId24" Type="http://schemas.openxmlformats.org/officeDocument/2006/relationships/image" Target="../media/image106.wmf"/><Relationship Id="rId32" Type="http://schemas.openxmlformats.org/officeDocument/2006/relationships/image" Target="../media/image110.wmf"/><Relationship Id="rId5" Type="http://schemas.openxmlformats.org/officeDocument/2006/relationships/oleObject" Target="../embeddings/oleObject200.bin"/><Relationship Id="rId15" Type="http://schemas.openxmlformats.org/officeDocument/2006/relationships/oleObject" Target="../embeddings/oleObject205.bin"/><Relationship Id="rId23" Type="http://schemas.openxmlformats.org/officeDocument/2006/relationships/oleObject" Target="../embeddings/oleObject209.bin"/><Relationship Id="rId28" Type="http://schemas.openxmlformats.org/officeDocument/2006/relationships/image" Target="../media/image108.wmf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207.bin"/><Relationship Id="rId31" Type="http://schemas.openxmlformats.org/officeDocument/2006/relationships/oleObject" Target="../embeddings/oleObject213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02.bin"/><Relationship Id="rId14" Type="http://schemas.openxmlformats.org/officeDocument/2006/relationships/image" Target="../media/image104.wmf"/><Relationship Id="rId22" Type="http://schemas.openxmlformats.org/officeDocument/2006/relationships/image" Target="../media/image102.wmf"/><Relationship Id="rId27" Type="http://schemas.openxmlformats.org/officeDocument/2006/relationships/oleObject" Target="../embeddings/oleObject211.bin"/><Relationship Id="rId30" Type="http://schemas.openxmlformats.org/officeDocument/2006/relationships/image" Target="../media/image109.w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9.bin"/><Relationship Id="rId18" Type="http://schemas.openxmlformats.org/officeDocument/2006/relationships/image" Target="../media/image105.wmf"/><Relationship Id="rId26" Type="http://schemas.openxmlformats.org/officeDocument/2006/relationships/image" Target="../media/image107.wmf"/><Relationship Id="rId39" Type="http://schemas.openxmlformats.org/officeDocument/2006/relationships/oleObject" Target="../embeddings/oleObject232.bin"/><Relationship Id="rId21" Type="http://schemas.openxmlformats.org/officeDocument/2006/relationships/oleObject" Target="../embeddings/oleObject223.bin"/><Relationship Id="rId34" Type="http://schemas.openxmlformats.org/officeDocument/2006/relationships/image" Target="../media/image117.wmf"/><Relationship Id="rId42" Type="http://schemas.openxmlformats.org/officeDocument/2006/relationships/image" Target="../media/image121.wmf"/><Relationship Id="rId7" Type="http://schemas.openxmlformats.org/officeDocument/2006/relationships/oleObject" Target="../embeddings/oleObject2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29" Type="http://schemas.openxmlformats.org/officeDocument/2006/relationships/oleObject" Target="../embeddings/oleObject227.bin"/><Relationship Id="rId41" Type="http://schemas.openxmlformats.org/officeDocument/2006/relationships/oleObject" Target="../embeddings/oleObject233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218.bin"/><Relationship Id="rId24" Type="http://schemas.openxmlformats.org/officeDocument/2006/relationships/image" Target="../media/image106.wmf"/><Relationship Id="rId32" Type="http://schemas.openxmlformats.org/officeDocument/2006/relationships/image" Target="../media/image116.wmf"/><Relationship Id="rId37" Type="http://schemas.openxmlformats.org/officeDocument/2006/relationships/oleObject" Target="../embeddings/oleObject231.bin"/><Relationship Id="rId40" Type="http://schemas.openxmlformats.org/officeDocument/2006/relationships/image" Target="../media/image120.wmf"/><Relationship Id="rId5" Type="http://schemas.openxmlformats.org/officeDocument/2006/relationships/oleObject" Target="../embeddings/oleObject215.bin"/><Relationship Id="rId15" Type="http://schemas.openxmlformats.org/officeDocument/2006/relationships/oleObject" Target="../embeddings/oleObject220.bin"/><Relationship Id="rId23" Type="http://schemas.openxmlformats.org/officeDocument/2006/relationships/oleObject" Target="../embeddings/oleObject224.bin"/><Relationship Id="rId28" Type="http://schemas.openxmlformats.org/officeDocument/2006/relationships/image" Target="../media/image108.wmf"/><Relationship Id="rId36" Type="http://schemas.openxmlformats.org/officeDocument/2006/relationships/image" Target="../media/image118.wmf"/><Relationship Id="rId10" Type="http://schemas.openxmlformats.org/officeDocument/2006/relationships/image" Target="../media/image114.wmf"/><Relationship Id="rId19" Type="http://schemas.openxmlformats.org/officeDocument/2006/relationships/oleObject" Target="../embeddings/oleObject222.bin"/><Relationship Id="rId31" Type="http://schemas.openxmlformats.org/officeDocument/2006/relationships/oleObject" Target="../embeddings/oleObject228.bin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217.bin"/><Relationship Id="rId14" Type="http://schemas.openxmlformats.org/officeDocument/2006/relationships/image" Target="../media/image104.wmf"/><Relationship Id="rId22" Type="http://schemas.openxmlformats.org/officeDocument/2006/relationships/image" Target="../media/image102.wmf"/><Relationship Id="rId27" Type="http://schemas.openxmlformats.org/officeDocument/2006/relationships/oleObject" Target="../embeddings/oleObject226.bin"/><Relationship Id="rId30" Type="http://schemas.openxmlformats.org/officeDocument/2006/relationships/image" Target="../media/image109.wmf"/><Relationship Id="rId35" Type="http://schemas.openxmlformats.org/officeDocument/2006/relationships/oleObject" Target="../embeddings/oleObject230.bin"/><Relationship Id="rId8" Type="http://schemas.openxmlformats.org/officeDocument/2006/relationships/image" Target="../media/image113.wmf"/><Relationship Id="rId3" Type="http://schemas.openxmlformats.org/officeDocument/2006/relationships/oleObject" Target="../embeddings/oleObject214.bin"/><Relationship Id="rId12" Type="http://schemas.openxmlformats.org/officeDocument/2006/relationships/image" Target="../media/image115.wmf"/><Relationship Id="rId17" Type="http://schemas.openxmlformats.org/officeDocument/2006/relationships/oleObject" Target="../embeddings/oleObject221.bin"/><Relationship Id="rId25" Type="http://schemas.openxmlformats.org/officeDocument/2006/relationships/oleObject" Target="../embeddings/oleObject225.bin"/><Relationship Id="rId33" Type="http://schemas.openxmlformats.org/officeDocument/2006/relationships/oleObject" Target="../embeddings/oleObject229.bin"/><Relationship Id="rId38" Type="http://schemas.openxmlformats.org/officeDocument/2006/relationships/image" Target="../media/image11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105.wmf"/><Relationship Id="rId26" Type="http://schemas.openxmlformats.org/officeDocument/2006/relationships/image" Target="../media/image107.wmf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43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115.wmf"/><Relationship Id="rId17" Type="http://schemas.openxmlformats.org/officeDocument/2006/relationships/oleObject" Target="../embeddings/oleObject241.bin"/><Relationship Id="rId25" Type="http://schemas.openxmlformats.org/officeDocument/2006/relationships/oleObject" Target="../embeddings/oleObject2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29" Type="http://schemas.openxmlformats.org/officeDocument/2006/relationships/oleObject" Target="../embeddings/oleObject247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238.bin"/><Relationship Id="rId24" Type="http://schemas.openxmlformats.org/officeDocument/2006/relationships/image" Target="../media/image106.wmf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23" Type="http://schemas.openxmlformats.org/officeDocument/2006/relationships/oleObject" Target="../embeddings/oleObject244.bin"/><Relationship Id="rId28" Type="http://schemas.openxmlformats.org/officeDocument/2006/relationships/image" Target="../media/image108.wmf"/><Relationship Id="rId10" Type="http://schemas.openxmlformats.org/officeDocument/2006/relationships/image" Target="../media/image114.wmf"/><Relationship Id="rId19" Type="http://schemas.openxmlformats.org/officeDocument/2006/relationships/oleObject" Target="../embeddings/oleObject242.bin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104.wmf"/><Relationship Id="rId22" Type="http://schemas.openxmlformats.org/officeDocument/2006/relationships/image" Target="../media/image102.wmf"/><Relationship Id="rId27" Type="http://schemas.openxmlformats.org/officeDocument/2006/relationships/oleObject" Target="../embeddings/oleObject246.bin"/><Relationship Id="rId30" Type="http://schemas.openxmlformats.org/officeDocument/2006/relationships/image" Target="../media/image10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253.bin"/><Relationship Id="rId18" Type="http://schemas.openxmlformats.org/officeDocument/2006/relationships/image" Target="../media/image105.wmf"/><Relationship Id="rId26" Type="http://schemas.openxmlformats.org/officeDocument/2006/relationships/image" Target="../media/image108.wmf"/><Relationship Id="rId3" Type="http://schemas.openxmlformats.org/officeDocument/2006/relationships/oleObject" Target="../embeddings/oleObject248.bin"/><Relationship Id="rId21" Type="http://schemas.openxmlformats.org/officeDocument/2006/relationships/oleObject" Target="../embeddings/oleObject257.bin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115.wmf"/><Relationship Id="rId17" Type="http://schemas.openxmlformats.org/officeDocument/2006/relationships/oleObject" Target="../embeddings/oleObject255.bin"/><Relationship Id="rId25" Type="http://schemas.openxmlformats.org/officeDocument/2006/relationships/oleObject" Target="../embeddings/oleObject25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29" Type="http://schemas.openxmlformats.org/officeDocument/2006/relationships/oleObject" Target="../embeddings/oleObject261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252.bin"/><Relationship Id="rId24" Type="http://schemas.openxmlformats.org/officeDocument/2006/relationships/image" Target="../media/image107.wmf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4.bin"/><Relationship Id="rId23" Type="http://schemas.openxmlformats.org/officeDocument/2006/relationships/oleObject" Target="../embeddings/oleObject258.bin"/><Relationship Id="rId28" Type="http://schemas.openxmlformats.org/officeDocument/2006/relationships/image" Target="../media/image109.wmf"/><Relationship Id="rId10" Type="http://schemas.openxmlformats.org/officeDocument/2006/relationships/image" Target="../media/image114.wmf"/><Relationship Id="rId19" Type="http://schemas.openxmlformats.org/officeDocument/2006/relationships/oleObject" Target="../embeddings/oleObject256.bin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251.bin"/><Relationship Id="rId14" Type="http://schemas.openxmlformats.org/officeDocument/2006/relationships/image" Target="../media/image104.wmf"/><Relationship Id="rId22" Type="http://schemas.openxmlformats.org/officeDocument/2006/relationships/image" Target="../media/image106.wmf"/><Relationship Id="rId27" Type="http://schemas.openxmlformats.org/officeDocument/2006/relationships/oleObject" Target="../embeddings/oleObject260.bin"/><Relationship Id="rId30" Type="http://schemas.openxmlformats.org/officeDocument/2006/relationships/image" Target="../media/image122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26" Type="http://schemas.openxmlformats.org/officeDocument/2006/relationships/oleObject" Target="../embeddings/oleObject17.bin"/><Relationship Id="rId39" Type="http://schemas.openxmlformats.org/officeDocument/2006/relationships/oleObject" Target="../embeddings/oleObject25.bin"/><Relationship Id="rId21" Type="http://schemas.openxmlformats.org/officeDocument/2006/relationships/oleObject" Target="../embeddings/oleObject13.bin"/><Relationship Id="rId34" Type="http://schemas.openxmlformats.org/officeDocument/2006/relationships/image" Target="../media/image21.wmf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4.wmf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6.bin"/><Relationship Id="rId33" Type="http://schemas.openxmlformats.org/officeDocument/2006/relationships/oleObject" Target="../embeddings/oleObject22.bin"/><Relationship Id="rId38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image" Target="../media/image17.wmf"/><Relationship Id="rId29" Type="http://schemas.openxmlformats.org/officeDocument/2006/relationships/oleObject" Target="../embeddings/oleObject19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5.bin"/><Relationship Id="rId32" Type="http://schemas.openxmlformats.org/officeDocument/2006/relationships/oleObject" Target="../embeddings/oleObject21.bin"/><Relationship Id="rId37" Type="http://schemas.openxmlformats.org/officeDocument/2006/relationships/oleObject" Target="../embeddings/oleObject24.bin"/><Relationship Id="rId40" Type="http://schemas.openxmlformats.org/officeDocument/2006/relationships/oleObject" Target="../embeddings/oleObject26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18.wmf"/><Relationship Id="rId28" Type="http://schemas.openxmlformats.org/officeDocument/2006/relationships/oleObject" Target="../embeddings/oleObject18.bin"/><Relationship Id="rId36" Type="http://schemas.openxmlformats.org/officeDocument/2006/relationships/image" Target="../media/image22.wmf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12.bin"/><Relationship Id="rId31" Type="http://schemas.openxmlformats.org/officeDocument/2006/relationships/image" Target="../media/image20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5.wmf"/><Relationship Id="rId22" Type="http://schemas.openxmlformats.org/officeDocument/2006/relationships/oleObject" Target="../embeddings/oleObject14.bin"/><Relationship Id="rId27" Type="http://schemas.openxmlformats.org/officeDocument/2006/relationships/image" Target="../media/image19.wmf"/><Relationship Id="rId30" Type="http://schemas.openxmlformats.org/officeDocument/2006/relationships/oleObject" Target="../embeddings/oleObject20.bin"/><Relationship Id="rId35" Type="http://schemas.openxmlformats.org/officeDocument/2006/relationships/oleObject" Target="../embeddings/oleObject23.bin"/><Relationship Id="rId8" Type="http://schemas.openxmlformats.org/officeDocument/2006/relationships/image" Target="../media/image12.wmf"/><Relationship Id="rId3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RNN, NLP </a:t>
            </a:r>
            <a:r>
              <a:rPr lang="en-US" altLang="ko-KR" dirty="0"/>
              <a:t>&amp; </a:t>
            </a:r>
            <a:r>
              <a:rPr lang="en-US" altLang="ko-KR" dirty="0" err="1" smtClean="0"/>
              <a:t>Chatbot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이석호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47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3" y="1060833"/>
            <a:ext cx="7871901" cy="448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476672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C00000"/>
                </a:solidFill>
              </a:rPr>
              <a:t>결과예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: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00797"/>
            <a:ext cx="7832866" cy="445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62068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다이어그램을 그릴 줄 안다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476672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C00000"/>
                </a:solidFill>
              </a:rPr>
              <a:t>결과예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: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219" y="1480753"/>
            <a:ext cx="4606037" cy="46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476672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C00000"/>
                </a:solidFill>
              </a:rPr>
              <a:t>결과예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: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84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3644" y="2621811"/>
            <a:ext cx="5698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Are you visiting Vietnam for the new year?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Yes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Are you hanging out with us tonight? </a:t>
            </a:r>
            <a:r>
              <a:rPr lang="en-US" altLang="ko-KR" dirty="0" smtClean="0">
                <a:sym typeface="Wingdings" pitchFamily="2" charset="2"/>
              </a:rPr>
              <a:t> No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ym typeface="Wingdings" pitchFamily="2" charset="2"/>
              </a:rPr>
              <a:t>Did you read the cool paper on </a:t>
            </a:r>
            <a:r>
              <a:rPr lang="en-US" altLang="ko-KR" dirty="0" err="1" smtClean="0">
                <a:sym typeface="Wingdings" pitchFamily="2" charset="2"/>
              </a:rPr>
              <a:t>ResNet</a:t>
            </a:r>
            <a:r>
              <a:rPr lang="en-US" altLang="ko-KR" dirty="0" smtClean="0">
                <a:sym typeface="Wingdings" pitchFamily="2" charset="2"/>
              </a:rPr>
              <a:t>?  Yes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ym typeface="Wingdings" pitchFamily="2" charset="2"/>
              </a:rPr>
              <a:t>…..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7550" y="1023119"/>
            <a:ext cx="354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Auto-Reply 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시스템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1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7288" y="838453"/>
            <a:ext cx="468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Are you visiting Vietnam for the new year,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?</a:t>
            </a:r>
            <a:endParaRPr lang="en-US" altLang="ko-KR" dirty="0" smtClean="0"/>
          </a:p>
          <a:p>
            <a:r>
              <a:rPr lang="en-US" altLang="ko-KR" dirty="0" smtClean="0"/>
              <a:t>[0, 0, 0, 0, 0, 0, 1, 0, 0, 0, 0,……...0, 0, 1, 0, 0, 0, 2]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201677" y="1489058"/>
            <a:ext cx="496855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01479" y="146220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20,000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7661" y="2091974"/>
            <a:ext cx="5363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Are you visiting Vietnam for the new year,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[0, 0, 0, 0, 0, 0, 1, 0, 0, 0, 0,……...0, 0, 1, 0, 0, 0, 2]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201677" y="3032352"/>
            <a:ext cx="496855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01479" y="299147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20,000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345693" y="2389298"/>
            <a:ext cx="1368152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7661" y="3630994"/>
            <a:ext cx="5363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Are you visiting Vietnam for the new year,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[0, 0, 0, 0, 0, 0, 1, 0, 0, 0, 0,……...0, 0, 1, 0, 0, 0, 2]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201677" y="4526216"/>
            <a:ext cx="496855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12791" y="452040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20,000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885126" y="3928318"/>
            <a:ext cx="3024336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80239" y="5116310"/>
            <a:ext cx="5363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Are you visiting Vietnam for the new year,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[0, 0, 0, 0, 0, 0, 1, 0, 0, 0, 0,……...0, 0, 1, 0, 0, 0, 2]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201677" y="6035366"/>
            <a:ext cx="496855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24057" y="598040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20,000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915816" y="5404342"/>
            <a:ext cx="243761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162117" y="5404342"/>
            <a:ext cx="382618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5724128" y="129053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04248" y="1146516"/>
            <a:ext cx="2091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“Bag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of words”</a:t>
            </a:r>
            <a:r>
              <a:rPr lang="ko-KR" altLang="en-US" sz="1600" dirty="0" smtClean="0"/>
              <a:t>표현방법</a:t>
            </a:r>
            <a:endParaRPr lang="en-US" altLang="ko-KR" sz="1600" dirty="0" smtClean="0"/>
          </a:p>
          <a:p>
            <a:r>
              <a:rPr lang="ko-KR" altLang="en-US" sz="1600" dirty="0" smtClean="0"/>
              <a:t>이라고 함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228184" y="2132856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20,000</a:t>
            </a:r>
            <a:r>
              <a:rPr lang="ko-KR" altLang="en-US" dirty="0" smtClean="0"/>
              <a:t>개의 단어의 종류에 </a:t>
            </a:r>
            <a:endParaRPr lang="en-US" altLang="ko-KR" dirty="0" smtClean="0"/>
          </a:p>
          <a:p>
            <a:r>
              <a:rPr lang="ko-KR" altLang="en-US" dirty="0" smtClean="0"/>
              <a:t>대한 </a:t>
            </a:r>
            <a:r>
              <a:rPr lang="en-US" altLang="ko-KR" dirty="0" smtClean="0"/>
              <a:t>One-hot encoding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283968" y="1792847"/>
            <a:ext cx="1980220" cy="596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28184" y="5004465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20,000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단어중에</a:t>
            </a:r>
            <a:r>
              <a:rPr lang="ko-KR" altLang="en-US" sz="1600" dirty="0" smtClean="0"/>
              <a:t> 없는</a:t>
            </a:r>
            <a:endParaRPr lang="en-US" altLang="ko-KR" sz="1600" dirty="0" smtClean="0"/>
          </a:p>
          <a:p>
            <a:r>
              <a:rPr lang="ko-KR" altLang="en-US" sz="1600" dirty="0" smtClean="0"/>
              <a:t>단어는 맨 마지막 차원에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카운팅</a:t>
            </a:r>
            <a:endParaRPr lang="ko-KR" altLang="en-US" sz="1600" dirty="0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5436096" y="5404342"/>
            <a:ext cx="734133" cy="1736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536" y="260648"/>
            <a:ext cx="3384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solidFill>
                  <a:srgbClr val="C00000"/>
                </a:solidFill>
              </a:rPr>
              <a:t>Bag-of-words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방법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2918" y="2200796"/>
            <a:ext cx="67014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Are you visiting Vietnam for the new year,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?   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Yes</a:t>
            </a:r>
          </a:p>
          <a:p>
            <a:r>
              <a:rPr lang="en-US" altLang="ko-KR" dirty="0" smtClean="0"/>
              <a:t>   [</a:t>
            </a:r>
            <a:r>
              <a:rPr lang="en-US" altLang="ko-KR" dirty="0"/>
              <a:t>0, 0, 0, 0, 0, 0, 1, 0, 0, 0, 0,……...0, 0, 1, 0, 0, 0, 2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1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Are you hanging out with us tonight?                   </a:t>
            </a:r>
            <a:r>
              <a:rPr lang="en-US" altLang="ko-KR" dirty="0" smtClean="0">
                <a:sym typeface="Wingdings" pitchFamily="2" charset="2"/>
              </a:rPr>
              <a:t> No</a:t>
            </a:r>
          </a:p>
          <a:p>
            <a:r>
              <a:rPr lang="en-US" altLang="ko-KR" dirty="0" smtClean="0"/>
              <a:t>   [</a:t>
            </a:r>
            <a:r>
              <a:rPr lang="en-US" altLang="ko-KR" dirty="0"/>
              <a:t>0, 0, 0, 0, 0, 0, 1, 0, 0, 0, 0</a:t>
            </a:r>
            <a:r>
              <a:rPr lang="en-US" altLang="ko-KR" dirty="0" smtClean="0"/>
              <a:t>,……...1, </a:t>
            </a:r>
            <a:r>
              <a:rPr lang="en-US" altLang="ko-KR" dirty="0"/>
              <a:t>0, </a:t>
            </a:r>
            <a:r>
              <a:rPr lang="en-US" altLang="ko-KR" dirty="0" smtClean="0"/>
              <a:t>0, </a:t>
            </a:r>
            <a:r>
              <a:rPr lang="en-US" altLang="ko-KR" dirty="0"/>
              <a:t>0, 0, 0, </a:t>
            </a:r>
            <a:r>
              <a:rPr lang="en-US" altLang="ko-KR" dirty="0" smtClean="0"/>
              <a:t>0]    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0</a:t>
            </a:r>
            <a:endParaRPr lang="ko-KR" altLang="en-US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ym typeface="Wingdings" pitchFamily="2" charset="2"/>
              </a:rPr>
              <a:t>Did you read the cool paper on </a:t>
            </a:r>
            <a:r>
              <a:rPr lang="en-US" altLang="ko-KR" dirty="0" err="1" smtClean="0">
                <a:sym typeface="Wingdings" pitchFamily="2" charset="2"/>
              </a:rPr>
              <a:t>ResNet</a:t>
            </a:r>
            <a:r>
              <a:rPr lang="en-US" altLang="ko-KR" dirty="0" smtClean="0">
                <a:sym typeface="Wingdings" pitchFamily="2" charset="2"/>
              </a:rPr>
              <a:t>?                Yes</a:t>
            </a:r>
          </a:p>
          <a:p>
            <a:r>
              <a:rPr lang="en-US" altLang="ko-KR" dirty="0" smtClean="0"/>
              <a:t>   [</a:t>
            </a:r>
            <a:r>
              <a:rPr lang="en-US" altLang="ko-KR" dirty="0"/>
              <a:t>0, 0, 0, 0, 0, 0, </a:t>
            </a:r>
            <a:r>
              <a:rPr lang="en-US" altLang="ko-KR" dirty="0" smtClean="0"/>
              <a:t>0, </a:t>
            </a:r>
            <a:r>
              <a:rPr lang="en-US" altLang="ko-KR" dirty="0"/>
              <a:t>0, </a:t>
            </a:r>
            <a:r>
              <a:rPr lang="en-US" altLang="ko-KR" dirty="0" smtClean="0"/>
              <a:t>1, </a:t>
            </a:r>
            <a:r>
              <a:rPr lang="en-US" altLang="ko-KR" dirty="0"/>
              <a:t>0, 0,……...0, 0, 1, 0, </a:t>
            </a:r>
            <a:r>
              <a:rPr lang="en-US" altLang="ko-KR" dirty="0" smtClean="0"/>
              <a:t>1, </a:t>
            </a:r>
            <a:r>
              <a:rPr lang="en-US" altLang="ko-KR" dirty="0"/>
              <a:t>0, </a:t>
            </a:r>
            <a:r>
              <a:rPr lang="en-US" altLang="ko-KR" dirty="0" smtClean="0"/>
              <a:t>1]    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467961"/>
            <a:ext cx="3384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solidFill>
                  <a:srgbClr val="C00000"/>
                </a:solidFill>
              </a:rPr>
              <a:t>Bag-of-words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방법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83012" y="4725144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842497"/>
            <a:ext cx="891250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For iteration 1,2,3,…..10000000</a:t>
            </a:r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    과 이에 대한 응답을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 </a:t>
            </a:r>
            <a:r>
              <a:rPr lang="ko-KR" altLang="en-US" dirty="0" smtClean="0"/>
              <a:t>응답</a:t>
            </a:r>
            <a:r>
              <a:rPr lang="en-US" altLang="ko-KR" dirty="0" smtClean="0"/>
              <a:t>==</a:t>
            </a:r>
            <a:r>
              <a:rPr lang="ko-KR" altLang="en-US" dirty="0" smtClean="0"/>
              <a:t> </a:t>
            </a:r>
            <a:r>
              <a:rPr lang="en-US" altLang="ko-KR" dirty="0" smtClean="0"/>
              <a:t>Yes</a:t>
            </a:r>
            <a:r>
              <a:rPr lang="ko-KR" altLang="en-US" dirty="0" smtClean="0"/>
              <a:t>이면                                                      을 증가시키도록       과      을 업데이트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   응답</a:t>
            </a:r>
            <a:r>
              <a:rPr lang="en-US" altLang="ko-KR" dirty="0" smtClean="0"/>
              <a:t>==No</a:t>
            </a:r>
            <a:r>
              <a:rPr lang="ko-KR" altLang="en-US" dirty="0" smtClean="0"/>
              <a:t>이면                                                      을 </a:t>
            </a:r>
            <a:r>
              <a:rPr lang="ko-KR" altLang="en-US" dirty="0"/>
              <a:t>증가시키도록  </a:t>
            </a:r>
            <a:r>
              <a:rPr lang="ko-KR" altLang="en-US" dirty="0" smtClean="0"/>
              <a:t>     과       </a:t>
            </a:r>
            <a:r>
              <a:rPr lang="ko-KR" altLang="en-US" dirty="0"/>
              <a:t>을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452864"/>
              </p:ext>
            </p:extLst>
          </p:nvPr>
        </p:nvGraphicFramePr>
        <p:xfrm>
          <a:off x="2327056" y="3911927"/>
          <a:ext cx="25876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5" name="수식" r:id="rId3" imgW="1460160" imgH="419040" progId="Equation.3">
                  <p:embed/>
                </p:oleObj>
              </mc:Choice>
              <mc:Fallback>
                <p:oleObj name="수식" r:id="rId3" imgW="1460160" imgH="419040" progId="Equation.3">
                  <p:embed/>
                  <p:pic>
                    <p:nvPicPr>
                      <p:cNvPr id="0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056" y="3911927"/>
                        <a:ext cx="25876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235592"/>
              </p:ext>
            </p:extLst>
          </p:nvPr>
        </p:nvGraphicFramePr>
        <p:xfrm>
          <a:off x="2471072" y="2831807"/>
          <a:ext cx="25431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6" name="수식" r:id="rId5" imgW="1434960" imgH="419040" progId="Equation.3">
                  <p:embed/>
                </p:oleObj>
              </mc:Choice>
              <mc:Fallback>
                <p:oleObj name="수식" r:id="rId5" imgW="1434960" imgH="419040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072" y="2831807"/>
                        <a:ext cx="254317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29444"/>
              </p:ext>
            </p:extLst>
          </p:nvPr>
        </p:nvGraphicFramePr>
        <p:xfrm>
          <a:off x="6688696" y="3040626"/>
          <a:ext cx="3159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7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8696" y="3040626"/>
                        <a:ext cx="3159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558878"/>
              </p:ext>
            </p:extLst>
          </p:nvPr>
        </p:nvGraphicFramePr>
        <p:xfrm>
          <a:off x="6631768" y="4127439"/>
          <a:ext cx="31591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8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개체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1768" y="4127439"/>
                        <a:ext cx="315912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164326"/>
              </p:ext>
            </p:extLst>
          </p:nvPr>
        </p:nvGraphicFramePr>
        <p:xfrm>
          <a:off x="7164388" y="4138613"/>
          <a:ext cx="36036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9" name="수식" r:id="rId11" imgW="203040" imgH="190440" progId="Equation.3">
                  <p:embed/>
                </p:oleObj>
              </mc:Choice>
              <mc:Fallback>
                <p:oleObj name="수식" r:id="rId11" imgW="203040" imgH="190440" progId="Equation.3">
                  <p:embed/>
                  <p:pic>
                    <p:nvPicPr>
                      <p:cNvPr id="0" name="개체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4138613"/>
                        <a:ext cx="360362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200802"/>
              </p:ext>
            </p:extLst>
          </p:nvPr>
        </p:nvGraphicFramePr>
        <p:xfrm>
          <a:off x="7236296" y="3029741"/>
          <a:ext cx="36036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0" name="수식" r:id="rId13" imgW="203040" imgH="190440" progId="Equation.3">
                  <p:embed/>
                </p:oleObj>
              </mc:Choice>
              <mc:Fallback>
                <p:oleObj name="수식" r:id="rId13" imgW="203040" imgH="190440" progId="Equation.3">
                  <p:embed/>
                  <p:pic>
                    <p:nvPicPr>
                      <p:cNvPr id="0" name="개체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296" y="3029741"/>
                        <a:ext cx="360362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543338"/>
              </p:ext>
            </p:extLst>
          </p:nvPr>
        </p:nvGraphicFramePr>
        <p:xfrm>
          <a:off x="1475656" y="2564904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1" name="수식" r:id="rId15" imgW="114120" imgH="114120" progId="Equation.3">
                  <p:embed/>
                </p:oleObj>
              </mc:Choice>
              <mc:Fallback>
                <p:oleObj name="수식" r:id="rId15" imgW="114120" imgH="114120" progId="Equation.3">
                  <p:embed/>
                  <p:pic>
                    <p:nvPicPr>
                      <p:cNvPr id="0" name="개체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564904"/>
                        <a:ext cx="2032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02641" y="1052736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rgbClr val="C00000"/>
                </a:solidFill>
              </a:rPr>
              <a:t>학습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: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260648"/>
            <a:ext cx="3384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solidFill>
                  <a:srgbClr val="C00000"/>
                </a:solidFill>
              </a:rPr>
              <a:t>Bag-of-words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방법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667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43052" y="5440427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1624003"/>
            <a:ext cx="5939446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For iteration 1,2,3,…..10000000</a:t>
            </a:r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    과 이에 대한 응답을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 </a:t>
            </a:r>
            <a:r>
              <a:rPr lang="ko-KR" altLang="en-US" dirty="0" smtClean="0"/>
              <a:t>응답</a:t>
            </a:r>
            <a:r>
              <a:rPr lang="en-US" altLang="ko-KR" dirty="0" smtClean="0"/>
              <a:t>==</a:t>
            </a:r>
            <a:r>
              <a:rPr lang="ko-KR" altLang="en-US" dirty="0" smtClean="0"/>
              <a:t> </a:t>
            </a:r>
            <a:r>
              <a:rPr lang="en-US" altLang="ko-KR" dirty="0" smtClean="0"/>
              <a:t>Yes</a:t>
            </a:r>
            <a:r>
              <a:rPr lang="ko-KR" altLang="en-US" dirty="0" smtClean="0"/>
              <a:t>이면   다음과  같이        과         을 업데이트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   응답</a:t>
            </a:r>
            <a:r>
              <a:rPr lang="en-US" altLang="ko-KR" dirty="0" smtClean="0"/>
              <a:t>==No</a:t>
            </a:r>
            <a:r>
              <a:rPr lang="ko-KR" altLang="en-US" dirty="0" smtClean="0"/>
              <a:t>이면    다음과 같이         과          을 업데이트</a:t>
            </a:r>
            <a:endParaRPr lang="ko-KR" altLang="en-US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556096"/>
              </p:ext>
            </p:extLst>
          </p:nvPr>
        </p:nvGraphicFramePr>
        <p:xfrm>
          <a:off x="5148064" y="3354522"/>
          <a:ext cx="213836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5" name="수식" r:id="rId3" imgW="1206360" imgH="380880" progId="Equation.3">
                  <p:embed/>
                </p:oleObj>
              </mc:Choice>
              <mc:Fallback>
                <p:oleObj name="수식" r:id="rId3" imgW="120636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3354522"/>
                        <a:ext cx="2138363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344604"/>
              </p:ext>
            </p:extLst>
          </p:nvPr>
        </p:nvGraphicFramePr>
        <p:xfrm>
          <a:off x="4860032" y="2800360"/>
          <a:ext cx="3159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6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2800360"/>
                        <a:ext cx="3159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165006"/>
              </p:ext>
            </p:extLst>
          </p:nvPr>
        </p:nvGraphicFramePr>
        <p:xfrm>
          <a:off x="4788024" y="4206944"/>
          <a:ext cx="31591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7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206944"/>
                        <a:ext cx="315912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355563"/>
              </p:ext>
            </p:extLst>
          </p:nvPr>
        </p:nvGraphicFramePr>
        <p:xfrm>
          <a:off x="5438899" y="4201966"/>
          <a:ext cx="36036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8" name="수식" r:id="rId9" imgW="203040" imgH="190440" progId="Equation.3">
                  <p:embed/>
                </p:oleObj>
              </mc:Choice>
              <mc:Fallback>
                <p:oleObj name="수식" r:id="rId9" imgW="2030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8899" y="4201966"/>
                        <a:ext cx="360362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20243"/>
              </p:ext>
            </p:extLst>
          </p:nvPr>
        </p:nvGraphicFramePr>
        <p:xfrm>
          <a:off x="5459817" y="2800361"/>
          <a:ext cx="36036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9" name="수식" r:id="rId11" imgW="203040" imgH="190440" progId="Equation.3">
                  <p:embed/>
                </p:oleObj>
              </mc:Choice>
              <mc:Fallback>
                <p:oleObj name="수식" r:id="rId11" imgW="2030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9817" y="2800361"/>
                        <a:ext cx="360362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351461"/>
              </p:ext>
            </p:extLst>
          </p:nvPr>
        </p:nvGraphicFramePr>
        <p:xfrm>
          <a:off x="2555776" y="2346410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0" name="수식" r:id="rId13" imgW="114120" imgH="114120" progId="Equation.3">
                  <p:embed/>
                </p:oleObj>
              </mc:Choice>
              <mc:Fallback>
                <p:oleObj name="수식" r:id="rId13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2346410"/>
                        <a:ext cx="2032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945609"/>
              </p:ext>
            </p:extLst>
          </p:nvPr>
        </p:nvGraphicFramePr>
        <p:xfrm>
          <a:off x="2697184" y="3354522"/>
          <a:ext cx="20701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1" name="수식" r:id="rId15" imgW="1168200" imgH="380880" progId="Equation.3">
                  <p:embed/>
                </p:oleObj>
              </mc:Choice>
              <mc:Fallback>
                <p:oleObj name="수식" r:id="rId15" imgW="1168200" imgH="380880" progId="Equation.3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84" y="3354522"/>
                        <a:ext cx="20701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986570"/>
              </p:ext>
            </p:extLst>
          </p:nvPr>
        </p:nvGraphicFramePr>
        <p:xfrm>
          <a:off x="2606353" y="4648414"/>
          <a:ext cx="211455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2" name="수식" r:id="rId17" imgW="1193760" imgH="380880" progId="Equation.3">
                  <p:embed/>
                </p:oleObj>
              </mc:Choice>
              <mc:Fallback>
                <p:oleObj name="수식" r:id="rId17" imgW="1193760" imgH="38088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353" y="4648414"/>
                        <a:ext cx="211455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112366"/>
              </p:ext>
            </p:extLst>
          </p:nvPr>
        </p:nvGraphicFramePr>
        <p:xfrm>
          <a:off x="5068565" y="4648414"/>
          <a:ext cx="216058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3" name="수식" r:id="rId19" imgW="1218960" imgH="380880" progId="Equation.3">
                  <p:embed/>
                </p:oleObj>
              </mc:Choice>
              <mc:Fallback>
                <p:oleObj name="수식" r:id="rId19" imgW="1218960" imgH="380880" progId="Equation.3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565" y="4648414"/>
                        <a:ext cx="2160588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62681" y="1119947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rgbClr val="C00000"/>
                </a:solidFill>
              </a:rPr>
              <a:t>학습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: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260648"/>
            <a:ext cx="3384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solidFill>
                  <a:srgbClr val="C00000"/>
                </a:solidFill>
              </a:rPr>
              <a:t>Bag-of-words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방법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79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47664" y="4936371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2327" y="2933433"/>
            <a:ext cx="5363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Are you visiting Vietnam for the new year,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[0, 0, 0, 0, 0, 0, 1, 0, 0, 0, 0,……...0, 0, 1, 0, 0, 0, 2]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763688" y="3873811"/>
            <a:ext cx="496855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63490" y="384695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20,000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43608" y="1686719"/>
            <a:ext cx="704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“bag-of-words”</a:t>
            </a:r>
            <a:r>
              <a:rPr lang="ko-KR" altLang="en-US" dirty="0" smtClean="0"/>
              <a:t>표현방법은 문장에 들어간 단어의 순서를 고려하지 않음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491880" y="2056051"/>
            <a:ext cx="288032" cy="8773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" idx="1"/>
          </p:cNvCxnSpPr>
          <p:nvPr/>
        </p:nvCxnSpPr>
        <p:spPr>
          <a:xfrm rot="10800000" flipH="1" flipV="1">
            <a:off x="1043608" y="1871385"/>
            <a:ext cx="1080120" cy="1624826"/>
          </a:xfrm>
          <a:prstGeom prst="bentConnector4">
            <a:avLst>
              <a:gd name="adj1" fmla="val -21164"/>
              <a:gd name="adj2" fmla="val 55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2641" y="1095127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C00000"/>
                </a:solidFill>
              </a:rPr>
              <a:t>학습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: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23945"/>
            <a:ext cx="3384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solidFill>
                  <a:srgbClr val="C00000"/>
                </a:solidFill>
              </a:rPr>
              <a:t>Bag-of-words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방법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594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spect="1"/>
          </p:cNvSpPr>
          <p:nvPr/>
        </p:nvSpPr>
        <p:spPr>
          <a:xfrm>
            <a:off x="683568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/>
        </p:nvSpPr>
        <p:spPr>
          <a:xfrm>
            <a:off x="1434482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2179608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3103105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795245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426394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134662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>
            <a:spLocks noChangeAspect="1"/>
          </p:cNvSpPr>
          <p:nvPr/>
        </p:nvSpPr>
        <p:spPr>
          <a:xfrm>
            <a:off x="5820896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>
            <a:spLocks noChangeAspect="1"/>
          </p:cNvSpPr>
          <p:nvPr/>
        </p:nvSpPr>
        <p:spPr>
          <a:xfrm>
            <a:off x="6521835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7211082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7892205" y="249289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2" idx="3"/>
            <a:endCxn id="4" idx="1"/>
          </p:cNvCxnSpPr>
          <p:nvPr/>
        </p:nvCxnSpPr>
        <p:spPr>
          <a:xfrm>
            <a:off x="1043568" y="2674887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3"/>
            <a:endCxn id="5" idx="1"/>
          </p:cNvCxnSpPr>
          <p:nvPr/>
        </p:nvCxnSpPr>
        <p:spPr>
          <a:xfrm>
            <a:off x="1794482" y="2674887"/>
            <a:ext cx="38512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3"/>
            <a:endCxn id="6" idx="1"/>
          </p:cNvCxnSpPr>
          <p:nvPr/>
        </p:nvCxnSpPr>
        <p:spPr>
          <a:xfrm>
            <a:off x="2539608" y="2674887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3"/>
            <a:endCxn id="7" idx="1"/>
          </p:cNvCxnSpPr>
          <p:nvPr/>
        </p:nvCxnSpPr>
        <p:spPr>
          <a:xfrm>
            <a:off x="3463105" y="2674887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7" idx="3"/>
            <a:endCxn id="8" idx="1"/>
          </p:cNvCxnSpPr>
          <p:nvPr/>
        </p:nvCxnSpPr>
        <p:spPr>
          <a:xfrm>
            <a:off x="4155245" y="2674887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8" idx="3"/>
            <a:endCxn id="9" idx="1"/>
          </p:cNvCxnSpPr>
          <p:nvPr/>
        </p:nvCxnSpPr>
        <p:spPr>
          <a:xfrm>
            <a:off x="4786394" y="2674887"/>
            <a:ext cx="34826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3"/>
            <a:endCxn id="10" idx="1"/>
          </p:cNvCxnSpPr>
          <p:nvPr/>
        </p:nvCxnSpPr>
        <p:spPr>
          <a:xfrm>
            <a:off x="5494662" y="2674887"/>
            <a:ext cx="32623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11" idx="1"/>
          </p:cNvCxnSpPr>
          <p:nvPr/>
        </p:nvCxnSpPr>
        <p:spPr>
          <a:xfrm>
            <a:off x="6180896" y="2674887"/>
            <a:ext cx="34093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1" idx="3"/>
            <a:endCxn id="12" idx="1"/>
          </p:cNvCxnSpPr>
          <p:nvPr/>
        </p:nvCxnSpPr>
        <p:spPr>
          <a:xfrm>
            <a:off x="6881835" y="2674887"/>
            <a:ext cx="32924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2" idx="3"/>
            <a:endCxn id="13" idx="1"/>
          </p:cNvCxnSpPr>
          <p:nvPr/>
        </p:nvCxnSpPr>
        <p:spPr>
          <a:xfrm>
            <a:off x="7571082" y="2674887"/>
            <a:ext cx="32112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9552" y="3275692"/>
            <a:ext cx="79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Are         you       visiting        Vietnam    for      the        new       year          ,        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        ?   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63568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1608655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372803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297890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995936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4594034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5314114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6012160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6732240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7430286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8084264" y="289700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33889"/>
              </p:ext>
            </p:extLst>
          </p:nvPr>
        </p:nvGraphicFramePr>
        <p:xfrm>
          <a:off x="683568" y="2475755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0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475755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669666"/>
              </p:ext>
            </p:extLst>
          </p:nvPr>
        </p:nvGraphicFramePr>
        <p:xfrm>
          <a:off x="1490663" y="2481263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1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2481263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188217"/>
              </p:ext>
            </p:extLst>
          </p:nvPr>
        </p:nvGraphicFramePr>
        <p:xfrm>
          <a:off x="2173288" y="2481263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2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개체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2481263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171259"/>
              </p:ext>
            </p:extLst>
          </p:nvPr>
        </p:nvGraphicFramePr>
        <p:xfrm>
          <a:off x="3133105" y="2477269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3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개체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105" y="2477269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129061"/>
              </p:ext>
            </p:extLst>
          </p:nvPr>
        </p:nvGraphicFramePr>
        <p:xfrm>
          <a:off x="3830148" y="2492896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4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개체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148" y="2492896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66110"/>
              </p:ext>
            </p:extLst>
          </p:nvPr>
        </p:nvGraphicFramePr>
        <p:xfrm>
          <a:off x="4429249" y="2492896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5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개체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249" y="2492896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701740"/>
              </p:ext>
            </p:extLst>
          </p:nvPr>
        </p:nvGraphicFramePr>
        <p:xfrm>
          <a:off x="5149329" y="2492896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6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개체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329" y="2492896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720256"/>
              </p:ext>
            </p:extLst>
          </p:nvPr>
        </p:nvGraphicFramePr>
        <p:xfrm>
          <a:off x="5819173" y="2482010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7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개체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173" y="2482010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33933"/>
              </p:ext>
            </p:extLst>
          </p:nvPr>
        </p:nvGraphicFramePr>
        <p:xfrm>
          <a:off x="6505330" y="2492896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8" name="수식" r:id="rId19" imgW="152280" imgH="190440" progId="Equation.3">
                  <p:embed/>
                </p:oleObj>
              </mc:Choice>
              <mc:Fallback>
                <p:oleObj name="수식" r:id="rId19" imgW="152280" imgH="190440" progId="Equation.3">
                  <p:embed/>
                  <p:pic>
                    <p:nvPicPr>
                      <p:cNvPr id="0" name="개체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330" y="2492896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483676"/>
              </p:ext>
            </p:extLst>
          </p:nvPr>
        </p:nvGraphicFramePr>
        <p:xfrm>
          <a:off x="7230869" y="2482010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9" name="수식" r:id="rId21" imgW="152280" imgH="190440" progId="Equation.3">
                  <p:embed/>
                </p:oleObj>
              </mc:Choice>
              <mc:Fallback>
                <p:oleObj name="수식" r:id="rId21" imgW="152280" imgH="190440" progId="Equation.3">
                  <p:embed/>
                  <p:pic>
                    <p:nvPicPr>
                      <p:cNvPr id="0" name="개체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0869" y="2482010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95866"/>
              </p:ext>
            </p:extLst>
          </p:nvPr>
        </p:nvGraphicFramePr>
        <p:xfrm>
          <a:off x="7840663" y="2481263"/>
          <a:ext cx="4476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0" name="수식" r:id="rId23" imgW="190440" imgH="190440" progId="Equation.3">
                  <p:embed/>
                </p:oleObj>
              </mc:Choice>
              <mc:Fallback>
                <p:oleObj name="수식" r:id="rId23" imgW="190440" imgH="190440" progId="Equation.3">
                  <p:embed/>
                  <p:pic>
                    <p:nvPicPr>
                      <p:cNvPr id="0" name="개체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663" y="2481263"/>
                        <a:ext cx="4476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539091" y="972017"/>
            <a:ext cx="5198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Sequence to </a:t>
            </a:r>
            <a:r>
              <a:rPr lang="en-US" altLang="ko-KR" sz="3200" b="1" smtClean="0">
                <a:solidFill>
                  <a:srgbClr val="C00000"/>
                </a:solidFill>
              </a:rPr>
              <a:t>sequence model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03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9" y="2282384"/>
            <a:ext cx="7865395" cy="25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0" y="1052736"/>
            <a:ext cx="3619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57" y="1052736"/>
            <a:ext cx="3714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8" y="1066424"/>
            <a:ext cx="3524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824" y="177948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입력벡터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455189" y="177948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출</a:t>
            </a:r>
            <a:r>
              <a:rPr lang="ko-KR" altLang="en-US" sz="1100" smtClean="0"/>
              <a:t>력벡터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403912" y="1779489"/>
            <a:ext cx="1067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중간상태</a:t>
            </a:r>
            <a:endParaRPr lang="en-US" altLang="ko-KR" sz="1100" dirty="0" smtClean="0"/>
          </a:p>
          <a:p>
            <a:r>
              <a:rPr lang="en-US" altLang="ko-KR" sz="1100" dirty="0" smtClean="0"/>
              <a:t>(hidden layer)</a:t>
            </a:r>
            <a:endParaRPr lang="ko-KR" alt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514882" y="4907771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예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 입력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영상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출력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영상</a:t>
            </a:r>
            <a:endParaRPr lang="en-US" altLang="ko-KR" sz="1200" dirty="0" smtClean="0"/>
          </a:p>
          <a:p>
            <a:r>
              <a:rPr lang="ko-KR" altLang="en-US" sz="1200" dirty="0" smtClean="0"/>
              <a:t>  </a:t>
            </a:r>
            <a:r>
              <a:rPr lang="en-US" altLang="ko-KR" sz="1200" dirty="0" smtClean="0">
                <a:sym typeface="Wingdings" pitchFamily="2" charset="2"/>
              </a:rPr>
              <a:t></a:t>
            </a:r>
            <a:r>
              <a:rPr lang="ko-KR" altLang="en-US" sz="1200" dirty="0" smtClean="0"/>
              <a:t>영상분류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35696" y="4907723"/>
            <a:ext cx="114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입력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영상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출력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문장</a:t>
            </a:r>
            <a:endParaRPr lang="en-US" altLang="ko-KR" sz="1200" dirty="0" smtClean="0"/>
          </a:p>
          <a:p>
            <a:r>
              <a:rPr lang="en-US" altLang="ko-KR" sz="1200" dirty="0" smtClean="0">
                <a:sym typeface="Wingdings" pitchFamily="2" charset="2"/>
              </a:rPr>
              <a:t></a:t>
            </a:r>
            <a:r>
              <a:rPr lang="ko-KR" altLang="en-US" sz="1200" dirty="0" smtClean="0"/>
              <a:t>  영상캡션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282626" y="4926387"/>
            <a:ext cx="1181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입력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문장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출력</a:t>
            </a:r>
            <a:r>
              <a:rPr lang="en-US" altLang="ko-KR" sz="1200" dirty="0" smtClean="0"/>
              <a:t>- T/F</a:t>
            </a:r>
          </a:p>
          <a:p>
            <a:pPr marL="171450" indent="-171450">
              <a:buFont typeface="Wingdings"/>
              <a:buChar char="à"/>
            </a:pPr>
            <a:r>
              <a:rPr lang="ko-KR" altLang="en-US" sz="1200" dirty="0" smtClean="0"/>
              <a:t>문장의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긍정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부정 </a:t>
            </a:r>
            <a:endParaRPr lang="en-US" altLang="ko-KR" sz="1200" dirty="0" smtClean="0"/>
          </a:p>
          <a:p>
            <a:r>
              <a:rPr lang="ko-KR" altLang="en-US" sz="1200" dirty="0" smtClean="0"/>
              <a:t>   여부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판단</a:t>
            </a:r>
            <a:r>
              <a:rPr lang="en-US" altLang="ko-KR" sz="1200" dirty="0" smtClean="0"/>
              <a:t>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056" y="4946680"/>
            <a:ext cx="1422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입력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문장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출력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문장</a:t>
            </a:r>
            <a:endParaRPr lang="en-US" altLang="ko-KR" sz="1200" dirty="0" smtClean="0"/>
          </a:p>
          <a:p>
            <a:r>
              <a:rPr lang="en-US" altLang="ko-KR" sz="1200" dirty="0" smtClean="0">
                <a:sym typeface="Wingdings" pitchFamily="2" charset="2"/>
              </a:rPr>
              <a:t> </a:t>
            </a:r>
            <a:r>
              <a:rPr lang="ko-KR" altLang="en-US" sz="1200" dirty="0" smtClean="0"/>
              <a:t>언어번역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챗봇</a:t>
            </a:r>
            <a:r>
              <a:rPr lang="en-US" altLang="ko-KR" sz="1200" dirty="0" smtClean="0"/>
              <a:t>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65239" y="4968714"/>
            <a:ext cx="1856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입력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동영상 프레임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출력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프레임별</a:t>
            </a:r>
            <a:r>
              <a:rPr lang="ko-KR" altLang="en-US" sz="1200" dirty="0" smtClean="0"/>
              <a:t> 라벨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>
                <a:sym typeface="Wingdings" pitchFamily="2" charset="2"/>
              </a:rPr>
              <a:t></a:t>
            </a:r>
            <a:r>
              <a:rPr lang="ko-KR" altLang="en-US" sz="1200" dirty="0" smtClean="0"/>
              <a:t>동영상에 </a:t>
            </a:r>
            <a:r>
              <a:rPr lang="ko-KR" altLang="en-US" sz="1200" dirty="0" err="1" smtClean="0"/>
              <a:t>프레임별로</a:t>
            </a:r>
            <a:endParaRPr lang="en-US" altLang="ko-KR" sz="1200" dirty="0" smtClean="0"/>
          </a:p>
          <a:p>
            <a:r>
              <a:rPr lang="ko-KR" altLang="en-US" sz="1200" dirty="0" smtClean="0"/>
              <a:t>라벨을 붙이기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동기화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547664" y="6361583"/>
            <a:ext cx="7522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Adopted from the blog “The unreasonable effectiveness of RNN” (by Andrej </a:t>
            </a:r>
            <a:r>
              <a:rPr lang="en-US" altLang="ko-KR" sz="1400" dirty="0" err="1" smtClean="0"/>
              <a:t>Karpathy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7544" y="476672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모델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3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spect="1"/>
          </p:cNvSpPr>
          <p:nvPr/>
        </p:nvSpPr>
        <p:spPr>
          <a:xfrm>
            <a:off x="683568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/>
        </p:nvSpPr>
        <p:spPr>
          <a:xfrm>
            <a:off x="1434482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2179608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310310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79524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426394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134662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>
            <a:spLocks noChangeAspect="1"/>
          </p:cNvSpPr>
          <p:nvPr/>
        </p:nvSpPr>
        <p:spPr>
          <a:xfrm>
            <a:off x="5820896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>
            <a:spLocks noChangeAspect="1"/>
          </p:cNvSpPr>
          <p:nvPr/>
        </p:nvSpPr>
        <p:spPr>
          <a:xfrm>
            <a:off x="652183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7211082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789220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2" idx="3"/>
            <a:endCxn id="4" idx="1"/>
          </p:cNvCxnSpPr>
          <p:nvPr/>
        </p:nvCxnSpPr>
        <p:spPr>
          <a:xfrm>
            <a:off x="1043568" y="3031445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3"/>
            <a:endCxn id="5" idx="1"/>
          </p:cNvCxnSpPr>
          <p:nvPr/>
        </p:nvCxnSpPr>
        <p:spPr>
          <a:xfrm>
            <a:off x="1794482" y="3031445"/>
            <a:ext cx="38512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3"/>
            <a:endCxn id="6" idx="1"/>
          </p:cNvCxnSpPr>
          <p:nvPr/>
        </p:nvCxnSpPr>
        <p:spPr>
          <a:xfrm>
            <a:off x="2539608" y="3031445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3"/>
            <a:endCxn id="7" idx="1"/>
          </p:cNvCxnSpPr>
          <p:nvPr/>
        </p:nvCxnSpPr>
        <p:spPr>
          <a:xfrm>
            <a:off x="3463105" y="3031445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7" idx="3"/>
            <a:endCxn id="8" idx="1"/>
          </p:cNvCxnSpPr>
          <p:nvPr/>
        </p:nvCxnSpPr>
        <p:spPr>
          <a:xfrm>
            <a:off x="4155245" y="3031445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8" idx="3"/>
            <a:endCxn id="9" idx="1"/>
          </p:cNvCxnSpPr>
          <p:nvPr/>
        </p:nvCxnSpPr>
        <p:spPr>
          <a:xfrm>
            <a:off x="4786394" y="3031445"/>
            <a:ext cx="34826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3"/>
            <a:endCxn id="10" idx="1"/>
          </p:cNvCxnSpPr>
          <p:nvPr/>
        </p:nvCxnSpPr>
        <p:spPr>
          <a:xfrm>
            <a:off x="5494662" y="3031445"/>
            <a:ext cx="32623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11" idx="1"/>
          </p:cNvCxnSpPr>
          <p:nvPr/>
        </p:nvCxnSpPr>
        <p:spPr>
          <a:xfrm>
            <a:off x="6180896" y="3031445"/>
            <a:ext cx="34093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1" idx="3"/>
            <a:endCxn id="12" idx="1"/>
          </p:cNvCxnSpPr>
          <p:nvPr/>
        </p:nvCxnSpPr>
        <p:spPr>
          <a:xfrm>
            <a:off x="6881835" y="3031445"/>
            <a:ext cx="32924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2" idx="3"/>
            <a:endCxn id="13" idx="1"/>
          </p:cNvCxnSpPr>
          <p:nvPr/>
        </p:nvCxnSpPr>
        <p:spPr>
          <a:xfrm>
            <a:off x="7571082" y="3031445"/>
            <a:ext cx="32112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9552" y="3632250"/>
            <a:ext cx="79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Are         you       visiting        Vietnam    for      the        new       year          ,        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        ?   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63568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1608655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372803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297890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995936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4594034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5314114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6012160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6732240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7430286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8084264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573445"/>
              </p:ext>
            </p:extLst>
          </p:nvPr>
        </p:nvGraphicFramePr>
        <p:xfrm>
          <a:off x="683568" y="2832313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7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832313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443701"/>
              </p:ext>
            </p:extLst>
          </p:nvPr>
        </p:nvGraphicFramePr>
        <p:xfrm>
          <a:off x="1490663" y="2837821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8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2837821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291138"/>
              </p:ext>
            </p:extLst>
          </p:nvPr>
        </p:nvGraphicFramePr>
        <p:xfrm>
          <a:off x="2173288" y="2837821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9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2837821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974735"/>
              </p:ext>
            </p:extLst>
          </p:nvPr>
        </p:nvGraphicFramePr>
        <p:xfrm>
          <a:off x="3133105" y="2833827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0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105" y="2833827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86211"/>
              </p:ext>
            </p:extLst>
          </p:nvPr>
        </p:nvGraphicFramePr>
        <p:xfrm>
          <a:off x="3830148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1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148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764895"/>
              </p:ext>
            </p:extLst>
          </p:nvPr>
        </p:nvGraphicFramePr>
        <p:xfrm>
          <a:off x="4429249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2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249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94286"/>
              </p:ext>
            </p:extLst>
          </p:nvPr>
        </p:nvGraphicFramePr>
        <p:xfrm>
          <a:off x="5149329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3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329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791410"/>
              </p:ext>
            </p:extLst>
          </p:nvPr>
        </p:nvGraphicFramePr>
        <p:xfrm>
          <a:off x="5819173" y="283856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4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173" y="2838568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529845"/>
              </p:ext>
            </p:extLst>
          </p:nvPr>
        </p:nvGraphicFramePr>
        <p:xfrm>
          <a:off x="6505330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5" name="수식" r:id="rId19" imgW="152280" imgH="190440" progId="Equation.3">
                  <p:embed/>
                </p:oleObj>
              </mc:Choice>
              <mc:Fallback>
                <p:oleObj name="수식" r:id="rId1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330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872792"/>
              </p:ext>
            </p:extLst>
          </p:nvPr>
        </p:nvGraphicFramePr>
        <p:xfrm>
          <a:off x="7230869" y="283856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6" name="수식" r:id="rId21" imgW="152280" imgH="190440" progId="Equation.3">
                  <p:embed/>
                </p:oleObj>
              </mc:Choice>
              <mc:Fallback>
                <p:oleObj name="수식" r:id="rId2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0869" y="2838568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316463"/>
              </p:ext>
            </p:extLst>
          </p:nvPr>
        </p:nvGraphicFramePr>
        <p:xfrm>
          <a:off x="7840663" y="2837821"/>
          <a:ext cx="4476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7" name="수식" r:id="rId23" imgW="190440" imgH="190440" progId="Equation.3">
                  <p:embed/>
                </p:oleObj>
              </mc:Choice>
              <mc:Fallback>
                <p:oleObj name="수식" r:id="rId23" imgW="190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663" y="2837821"/>
                        <a:ext cx="4476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377393"/>
              </p:ext>
            </p:extLst>
          </p:nvPr>
        </p:nvGraphicFramePr>
        <p:xfrm>
          <a:off x="2339752" y="1754188"/>
          <a:ext cx="286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8" name="수식" r:id="rId25" imgW="1218960" imgH="190440" progId="Equation.3">
                  <p:embed/>
                </p:oleObj>
              </mc:Choice>
              <mc:Fallback>
                <p:oleObj name="수식" r:id="rId25" imgW="1218960" imgH="190440" progId="Equation.3">
                  <p:embed/>
                  <p:pic>
                    <p:nvPicPr>
                      <p:cNvPr id="0" name="개체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754188"/>
                        <a:ext cx="286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직선 화살표 연결선 48"/>
          <p:cNvCxnSpPr>
            <a:stCxn id="3" idx="0"/>
          </p:cNvCxnSpPr>
          <p:nvPr/>
        </p:nvCxnSpPr>
        <p:spPr>
          <a:xfrm flipV="1">
            <a:off x="863243" y="2057366"/>
            <a:ext cx="1496365" cy="774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995936" y="1769334"/>
            <a:ext cx="103450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716016" y="694437"/>
            <a:ext cx="2936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“Are”</a:t>
            </a:r>
            <a:r>
              <a:rPr lang="ko-KR" altLang="en-US" dirty="0" smtClean="0"/>
              <a:t>라는 단어에 대한 벡터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이 벡터도 스스로 학습함</a:t>
            </a:r>
            <a:endParaRPr lang="ko-KR" altLang="en-US" dirty="0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4572000" y="1337286"/>
            <a:ext cx="417335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619672" y="4581128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073883"/>
              </p:ext>
            </p:extLst>
          </p:nvPr>
        </p:nvGraphicFramePr>
        <p:xfrm>
          <a:off x="1055688" y="2596331"/>
          <a:ext cx="328612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9" name="수식" r:id="rId27" imgW="139680" imgH="139680" progId="Equation.3">
                  <p:embed/>
                </p:oleObj>
              </mc:Choice>
              <mc:Fallback>
                <p:oleObj name="수식" r:id="rId27" imgW="139680" imgH="139680" progId="Equation.3">
                  <p:embed/>
                  <p:pic>
                    <p:nvPicPr>
                      <p:cNvPr id="0" name="개체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2596331"/>
                        <a:ext cx="328612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050555"/>
              </p:ext>
            </p:extLst>
          </p:nvPr>
        </p:nvGraphicFramePr>
        <p:xfrm>
          <a:off x="467544" y="3358257"/>
          <a:ext cx="3587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0" name="수식" r:id="rId29" imgW="152280" imgH="152280" progId="Equation.3">
                  <p:embed/>
                </p:oleObj>
              </mc:Choice>
              <mc:Fallback>
                <p:oleObj name="수식" r:id="rId29" imgW="152280" imgH="152280" progId="Equation.3">
                  <p:embed/>
                  <p:pic>
                    <p:nvPicPr>
                      <p:cNvPr id="0" name="개체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358257"/>
                        <a:ext cx="3587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991704"/>
              </p:ext>
            </p:extLst>
          </p:nvPr>
        </p:nvGraphicFramePr>
        <p:xfrm>
          <a:off x="238283" y="4139141"/>
          <a:ext cx="962995" cy="36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1" name="수식" r:id="rId31" imgW="495000" imgH="190440" progId="Equation.3">
                  <p:embed/>
                </p:oleObj>
              </mc:Choice>
              <mc:Fallback>
                <p:oleObj name="수식" r:id="rId31" imgW="495000" imgH="190440" progId="Equation.3">
                  <p:embed/>
                  <p:pic>
                    <p:nvPicPr>
                      <p:cNvPr id="0" name="개체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" y="4139141"/>
                        <a:ext cx="962995" cy="369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직선 화살표 연결선 62"/>
          <p:cNvCxnSpPr>
            <a:endCxn id="61" idx="0"/>
          </p:cNvCxnSpPr>
          <p:nvPr/>
        </p:nvCxnSpPr>
        <p:spPr>
          <a:xfrm flipH="1">
            <a:off x="719780" y="3899896"/>
            <a:ext cx="71732" cy="239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03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spect="1"/>
          </p:cNvSpPr>
          <p:nvPr/>
        </p:nvSpPr>
        <p:spPr>
          <a:xfrm>
            <a:off x="683568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/>
        </p:nvSpPr>
        <p:spPr>
          <a:xfrm>
            <a:off x="1434482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2179608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310310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79524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426394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134662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>
            <a:spLocks noChangeAspect="1"/>
          </p:cNvSpPr>
          <p:nvPr/>
        </p:nvSpPr>
        <p:spPr>
          <a:xfrm>
            <a:off x="5820896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>
            <a:spLocks noChangeAspect="1"/>
          </p:cNvSpPr>
          <p:nvPr/>
        </p:nvSpPr>
        <p:spPr>
          <a:xfrm>
            <a:off x="652183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7211082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789220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2" idx="3"/>
            <a:endCxn id="4" idx="1"/>
          </p:cNvCxnSpPr>
          <p:nvPr/>
        </p:nvCxnSpPr>
        <p:spPr>
          <a:xfrm>
            <a:off x="1043568" y="3031445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3"/>
            <a:endCxn id="5" idx="1"/>
          </p:cNvCxnSpPr>
          <p:nvPr/>
        </p:nvCxnSpPr>
        <p:spPr>
          <a:xfrm>
            <a:off x="1794482" y="3031445"/>
            <a:ext cx="38512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3"/>
            <a:endCxn id="6" idx="1"/>
          </p:cNvCxnSpPr>
          <p:nvPr/>
        </p:nvCxnSpPr>
        <p:spPr>
          <a:xfrm>
            <a:off x="2539608" y="3031445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3"/>
            <a:endCxn id="7" idx="1"/>
          </p:cNvCxnSpPr>
          <p:nvPr/>
        </p:nvCxnSpPr>
        <p:spPr>
          <a:xfrm>
            <a:off x="3463105" y="3031445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7" idx="3"/>
            <a:endCxn id="8" idx="1"/>
          </p:cNvCxnSpPr>
          <p:nvPr/>
        </p:nvCxnSpPr>
        <p:spPr>
          <a:xfrm>
            <a:off x="4155245" y="3031445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8" idx="3"/>
            <a:endCxn id="9" idx="1"/>
          </p:cNvCxnSpPr>
          <p:nvPr/>
        </p:nvCxnSpPr>
        <p:spPr>
          <a:xfrm>
            <a:off x="4786394" y="3031445"/>
            <a:ext cx="34826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3"/>
            <a:endCxn id="10" idx="1"/>
          </p:cNvCxnSpPr>
          <p:nvPr/>
        </p:nvCxnSpPr>
        <p:spPr>
          <a:xfrm>
            <a:off x="5494662" y="3031445"/>
            <a:ext cx="32623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11" idx="1"/>
          </p:cNvCxnSpPr>
          <p:nvPr/>
        </p:nvCxnSpPr>
        <p:spPr>
          <a:xfrm>
            <a:off x="6180896" y="3031445"/>
            <a:ext cx="34093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1" idx="3"/>
            <a:endCxn id="12" idx="1"/>
          </p:cNvCxnSpPr>
          <p:nvPr/>
        </p:nvCxnSpPr>
        <p:spPr>
          <a:xfrm>
            <a:off x="6881835" y="3031445"/>
            <a:ext cx="32924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2" idx="3"/>
            <a:endCxn id="13" idx="1"/>
          </p:cNvCxnSpPr>
          <p:nvPr/>
        </p:nvCxnSpPr>
        <p:spPr>
          <a:xfrm>
            <a:off x="7571082" y="3031445"/>
            <a:ext cx="32112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9552" y="3632250"/>
            <a:ext cx="79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Are         you       visiting        Vietnam    for      the        new       year          ,        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        ?   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63568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1608655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372803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297890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995936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4594034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5314114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6012160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6732240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7430286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8084264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107248"/>
              </p:ext>
            </p:extLst>
          </p:nvPr>
        </p:nvGraphicFramePr>
        <p:xfrm>
          <a:off x="683568" y="2832313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9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832313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597540"/>
              </p:ext>
            </p:extLst>
          </p:nvPr>
        </p:nvGraphicFramePr>
        <p:xfrm>
          <a:off x="1490663" y="2837821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0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2837821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355833"/>
              </p:ext>
            </p:extLst>
          </p:nvPr>
        </p:nvGraphicFramePr>
        <p:xfrm>
          <a:off x="2173288" y="2837821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1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2837821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513742"/>
              </p:ext>
            </p:extLst>
          </p:nvPr>
        </p:nvGraphicFramePr>
        <p:xfrm>
          <a:off x="3133105" y="2833827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2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105" y="2833827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497143"/>
              </p:ext>
            </p:extLst>
          </p:nvPr>
        </p:nvGraphicFramePr>
        <p:xfrm>
          <a:off x="3830148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3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148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083451"/>
              </p:ext>
            </p:extLst>
          </p:nvPr>
        </p:nvGraphicFramePr>
        <p:xfrm>
          <a:off x="4429249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4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249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339860"/>
              </p:ext>
            </p:extLst>
          </p:nvPr>
        </p:nvGraphicFramePr>
        <p:xfrm>
          <a:off x="5149329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5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329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388932"/>
              </p:ext>
            </p:extLst>
          </p:nvPr>
        </p:nvGraphicFramePr>
        <p:xfrm>
          <a:off x="5819173" y="283856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6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173" y="2838568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56298"/>
              </p:ext>
            </p:extLst>
          </p:nvPr>
        </p:nvGraphicFramePr>
        <p:xfrm>
          <a:off x="6505330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7" name="수식" r:id="rId19" imgW="152280" imgH="190440" progId="Equation.3">
                  <p:embed/>
                </p:oleObj>
              </mc:Choice>
              <mc:Fallback>
                <p:oleObj name="수식" r:id="rId1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330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062501"/>
              </p:ext>
            </p:extLst>
          </p:nvPr>
        </p:nvGraphicFramePr>
        <p:xfrm>
          <a:off x="7230869" y="283856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8" name="수식" r:id="rId21" imgW="152280" imgH="190440" progId="Equation.3">
                  <p:embed/>
                </p:oleObj>
              </mc:Choice>
              <mc:Fallback>
                <p:oleObj name="수식" r:id="rId2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0869" y="2838568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745130"/>
              </p:ext>
            </p:extLst>
          </p:nvPr>
        </p:nvGraphicFramePr>
        <p:xfrm>
          <a:off x="7840663" y="2837821"/>
          <a:ext cx="4476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9" name="수식" r:id="rId23" imgW="190440" imgH="190440" progId="Equation.3">
                  <p:embed/>
                </p:oleObj>
              </mc:Choice>
              <mc:Fallback>
                <p:oleObj name="수식" r:id="rId23" imgW="190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663" y="2837821"/>
                        <a:ext cx="4476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75158"/>
              </p:ext>
            </p:extLst>
          </p:nvPr>
        </p:nvGraphicFramePr>
        <p:xfrm>
          <a:off x="2246609" y="1753707"/>
          <a:ext cx="3765551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0" name="수식" r:id="rId25" imgW="1600200" imgH="190440" progId="Equation.3">
                  <p:embed/>
                </p:oleObj>
              </mc:Choice>
              <mc:Fallback>
                <p:oleObj name="수식" r:id="rId25" imgW="1600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609" y="1753707"/>
                        <a:ext cx="3765551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직선 화살표 연결선 48"/>
          <p:cNvCxnSpPr/>
          <p:nvPr/>
        </p:nvCxnSpPr>
        <p:spPr>
          <a:xfrm flipV="1">
            <a:off x="1614482" y="2057366"/>
            <a:ext cx="745126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4730192" y="1769334"/>
            <a:ext cx="113795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240444" y="620688"/>
            <a:ext cx="2931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“you”</a:t>
            </a:r>
            <a:r>
              <a:rPr lang="ko-KR" altLang="en-US" dirty="0" smtClean="0"/>
              <a:t>라는 단어에 대한 벡터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이 벡터도 스스로 학습함</a:t>
            </a:r>
            <a:endParaRPr lang="ko-KR" altLang="en-US" dirty="0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5240444" y="1337286"/>
            <a:ext cx="417335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619672" y="4581128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859055"/>
              </p:ext>
            </p:extLst>
          </p:nvPr>
        </p:nvGraphicFramePr>
        <p:xfrm>
          <a:off x="1055688" y="2668339"/>
          <a:ext cx="328612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1" name="수식" r:id="rId27" imgW="139680" imgH="139680" progId="Equation.3">
                  <p:embed/>
                </p:oleObj>
              </mc:Choice>
              <mc:Fallback>
                <p:oleObj name="수식" r:id="rId27" imgW="139680" imgH="139680" progId="Equation.3">
                  <p:embed/>
                  <p:pic>
                    <p:nvPicPr>
                      <p:cNvPr id="0" name="개체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2668339"/>
                        <a:ext cx="328612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550777"/>
              </p:ext>
            </p:extLst>
          </p:nvPr>
        </p:nvGraphicFramePr>
        <p:xfrm>
          <a:off x="1795116" y="2647798"/>
          <a:ext cx="3286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2" name="수식" r:id="rId29" imgW="139700" imgH="139700" progId="Equation.3">
                  <p:embed/>
                </p:oleObj>
              </mc:Choice>
              <mc:Fallback>
                <p:oleObj name="수식" r:id="rId29" imgW="139700" imgH="139700" progId="Equation.3">
                  <p:embed/>
                  <p:pic>
                    <p:nvPicPr>
                      <p:cNvPr id="0" name="개체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16" y="2647798"/>
                        <a:ext cx="3286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462830"/>
              </p:ext>
            </p:extLst>
          </p:nvPr>
        </p:nvGraphicFramePr>
        <p:xfrm>
          <a:off x="2659212" y="2636912"/>
          <a:ext cx="328612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3" name="수식" r:id="rId30" imgW="139700" imgH="139700" progId="Equation.3">
                  <p:embed/>
                </p:oleObj>
              </mc:Choice>
              <mc:Fallback>
                <p:oleObj name="수식" r:id="rId30" imgW="139700" imgH="139700" progId="Equation.3">
                  <p:embed/>
                  <p:pic>
                    <p:nvPicPr>
                      <p:cNvPr id="0" name="개체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212" y="2636912"/>
                        <a:ext cx="328612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806838"/>
              </p:ext>
            </p:extLst>
          </p:nvPr>
        </p:nvGraphicFramePr>
        <p:xfrm>
          <a:off x="3451300" y="2668340"/>
          <a:ext cx="3286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4" name="수식" r:id="rId31" imgW="139700" imgH="139700" progId="Equation.3">
                  <p:embed/>
                </p:oleObj>
              </mc:Choice>
              <mc:Fallback>
                <p:oleObj name="수식" r:id="rId31" imgW="139700" imgH="13970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300" y="2668340"/>
                        <a:ext cx="3286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615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spect="1"/>
          </p:cNvSpPr>
          <p:nvPr/>
        </p:nvSpPr>
        <p:spPr>
          <a:xfrm>
            <a:off x="683568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/>
        </p:nvSpPr>
        <p:spPr>
          <a:xfrm>
            <a:off x="1434482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2179608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310310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79524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426394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134662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>
            <a:spLocks noChangeAspect="1"/>
          </p:cNvSpPr>
          <p:nvPr/>
        </p:nvSpPr>
        <p:spPr>
          <a:xfrm>
            <a:off x="5820896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>
            <a:spLocks noChangeAspect="1"/>
          </p:cNvSpPr>
          <p:nvPr/>
        </p:nvSpPr>
        <p:spPr>
          <a:xfrm>
            <a:off x="652183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7211082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7892205" y="284945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2" idx="3"/>
            <a:endCxn id="4" idx="1"/>
          </p:cNvCxnSpPr>
          <p:nvPr/>
        </p:nvCxnSpPr>
        <p:spPr>
          <a:xfrm>
            <a:off x="1043568" y="3031445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3"/>
            <a:endCxn id="5" idx="1"/>
          </p:cNvCxnSpPr>
          <p:nvPr/>
        </p:nvCxnSpPr>
        <p:spPr>
          <a:xfrm>
            <a:off x="1794482" y="3031445"/>
            <a:ext cx="38512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3"/>
            <a:endCxn id="6" idx="1"/>
          </p:cNvCxnSpPr>
          <p:nvPr/>
        </p:nvCxnSpPr>
        <p:spPr>
          <a:xfrm>
            <a:off x="2539608" y="3031445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3"/>
            <a:endCxn id="7" idx="1"/>
          </p:cNvCxnSpPr>
          <p:nvPr/>
        </p:nvCxnSpPr>
        <p:spPr>
          <a:xfrm>
            <a:off x="3463105" y="3031445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7" idx="3"/>
            <a:endCxn id="8" idx="1"/>
          </p:cNvCxnSpPr>
          <p:nvPr/>
        </p:nvCxnSpPr>
        <p:spPr>
          <a:xfrm>
            <a:off x="4155245" y="3031445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8" idx="3"/>
            <a:endCxn id="9" idx="1"/>
          </p:cNvCxnSpPr>
          <p:nvPr/>
        </p:nvCxnSpPr>
        <p:spPr>
          <a:xfrm>
            <a:off x="4786394" y="3031445"/>
            <a:ext cx="34826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3"/>
            <a:endCxn id="10" idx="1"/>
          </p:cNvCxnSpPr>
          <p:nvPr/>
        </p:nvCxnSpPr>
        <p:spPr>
          <a:xfrm>
            <a:off x="5494662" y="3031445"/>
            <a:ext cx="32623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11" idx="1"/>
          </p:cNvCxnSpPr>
          <p:nvPr/>
        </p:nvCxnSpPr>
        <p:spPr>
          <a:xfrm>
            <a:off x="6180896" y="3031445"/>
            <a:ext cx="34093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1" idx="3"/>
            <a:endCxn id="12" idx="1"/>
          </p:cNvCxnSpPr>
          <p:nvPr/>
        </p:nvCxnSpPr>
        <p:spPr>
          <a:xfrm>
            <a:off x="6881835" y="3031445"/>
            <a:ext cx="32924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2" idx="3"/>
            <a:endCxn id="13" idx="1"/>
          </p:cNvCxnSpPr>
          <p:nvPr/>
        </p:nvCxnSpPr>
        <p:spPr>
          <a:xfrm>
            <a:off x="7571082" y="3031445"/>
            <a:ext cx="32112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9552" y="3632250"/>
            <a:ext cx="79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Are         you       visiting        Vietnam    for      the        new       year          ,        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        ?   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63568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1608655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372803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297890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995936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4594034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5314114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6012160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6732240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7430286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8084264" y="32535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780689"/>
              </p:ext>
            </p:extLst>
          </p:nvPr>
        </p:nvGraphicFramePr>
        <p:xfrm>
          <a:off x="683568" y="2832313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8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832313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892307"/>
              </p:ext>
            </p:extLst>
          </p:nvPr>
        </p:nvGraphicFramePr>
        <p:xfrm>
          <a:off x="1490663" y="2837821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9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2837821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338920"/>
              </p:ext>
            </p:extLst>
          </p:nvPr>
        </p:nvGraphicFramePr>
        <p:xfrm>
          <a:off x="2173288" y="2837821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0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2837821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647806"/>
              </p:ext>
            </p:extLst>
          </p:nvPr>
        </p:nvGraphicFramePr>
        <p:xfrm>
          <a:off x="3133105" y="2833827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1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105" y="2833827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828049"/>
              </p:ext>
            </p:extLst>
          </p:nvPr>
        </p:nvGraphicFramePr>
        <p:xfrm>
          <a:off x="3830148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2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148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274415"/>
              </p:ext>
            </p:extLst>
          </p:nvPr>
        </p:nvGraphicFramePr>
        <p:xfrm>
          <a:off x="4429249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3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249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621469"/>
              </p:ext>
            </p:extLst>
          </p:nvPr>
        </p:nvGraphicFramePr>
        <p:xfrm>
          <a:off x="5149329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4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329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559385"/>
              </p:ext>
            </p:extLst>
          </p:nvPr>
        </p:nvGraphicFramePr>
        <p:xfrm>
          <a:off x="5819173" y="283856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5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173" y="2838568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001348"/>
              </p:ext>
            </p:extLst>
          </p:nvPr>
        </p:nvGraphicFramePr>
        <p:xfrm>
          <a:off x="6505330" y="284945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6" name="수식" r:id="rId19" imgW="152280" imgH="190440" progId="Equation.3">
                  <p:embed/>
                </p:oleObj>
              </mc:Choice>
              <mc:Fallback>
                <p:oleObj name="수식" r:id="rId1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330" y="284945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916199"/>
              </p:ext>
            </p:extLst>
          </p:nvPr>
        </p:nvGraphicFramePr>
        <p:xfrm>
          <a:off x="7230869" y="283856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7" name="수식" r:id="rId21" imgW="152280" imgH="190440" progId="Equation.3">
                  <p:embed/>
                </p:oleObj>
              </mc:Choice>
              <mc:Fallback>
                <p:oleObj name="수식" r:id="rId2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0869" y="2838568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184409"/>
              </p:ext>
            </p:extLst>
          </p:nvPr>
        </p:nvGraphicFramePr>
        <p:xfrm>
          <a:off x="7840663" y="2837821"/>
          <a:ext cx="4476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8" name="수식" r:id="rId23" imgW="190440" imgH="190440" progId="Equation.3">
                  <p:embed/>
                </p:oleObj>
              </mc:Choice>
              <mc:Fallback>
                <p:oleObj name="수식" r:id="rId23" imgW="190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663" y="2837821"/>
                        <a:ext cx="4476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412175"/>
              </p:ext>
            </p:extLst>
          </p:nvPr>
        </p:nvGraphicFramePr>
        <p:xfrm>
          <a:off x="2547590" y="1754188"/>
          <a:ext cx="41846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9" name="수식" r:id="rId25" imgW="1777680" imgH="190440" progId="Equation.3">
                  <p:embed/>
                </p:oleObj>
              </mc:Choice>
              <mc:Fallback>
                <p:oleObj name="수식" r:id="rId25" imgW="1777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590" y="1754188"/>
                        <a:ext cx="41846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직선 화살표 연결선 48"/>
          <p:cNvCxnSpPr>
            <a:stCxn id="5" idx="0"/>
          </p:cNvCxnSpPr>
          <p:nvPr/>
        </p:nvCxnSpPr>
        <p:spPr>
          <a:xfrm flipV="1">
            <a:off x="2359608" y="2129374"/>
            <a:ext cx="26817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5070448" y="1769334"/>
            <a:ext cx="151461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524505" y="620688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“visiting”</a:t>
            </a:r>
            <a:r>
              <a:rPr lang="ko-KR" altLang="en-US" dirty="0" smtClean="0"/>
              <a:t>라는 단어에 대한 벡터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이 벡터도 스스로 학습함</a:t>
            </a:r>
            <a:endParaRPr lang="ko-KR" altLang="en-US" dirty="0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5240444" y="1337286"/>
            <a:ext cx="417335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619672" y="4581128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36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83012" y="5656451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764704"/>
            <a:ext cx="7534178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For iteration 1,2,3,…..10000000</a:t>
            </a:r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    과 이에 대한 응답을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 </a:t>
            </a:r>
            <a:r>
              <a:rPr lang="ko-KR" altLang="en-US" dirty="0" smtClean="0"/>
              <a:t>응답</a:t>
            </a:r>
            <a:r>
              <a:rPr lang="en-US" altLang="ko-KR" dirty="0" smtClean="0"/>
              <a:t>==</a:t>
            </a:r>
            <a:r>
              <a:rPr lang="ko-KR" altLang="en-US" dirty="0" smtClean="0"/>
              <a:t> </a:t>
            </a:r>
            <a:r>
              <a:rPr lang="en-US" altLang="ko-KR" dirty="0" smtClean="0"/>
              <a:t>Yes</a:t>
            </a:r>
            <a:r>
              <a:rPr lang="ko-KR" altLang="en-US" dirty="0" smtClean="0"/>
              <a:t>이면   다음과  같이        과         을 업데이트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r>
              <a:rPr lang="ko-KR" altLang="en-US" dirty="0" smtClean="0"/>
              <a:t>          그리고        와      도 업데이트함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    </a:t>
            </a:r>
            <a:r>
              <a:rPr lang="ko-KR" altLang="en-US" dirty="0" smtClean="0"/>
              <a:t>그리고 관계된  모든      들 </a:t>
            </a:r>
            <a:r>
              <a:rPr lang="en-US" altLang="ko-KR" dirty="0" smtClean="0"/>
              <a:t>(“Are”</a:t>
            </a:r>
            <a:r>
              <a:rPr lang="ko-KR" altLang="en-US" dirty="0" smtClean="0"/>
              <a:t>에 대한                    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업데이트 함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41033"/>
              </p:ext>
            </p:extLst>
          </p:nvPr>
        </p:nvGraphicFramePr>
        <p:xfrm>
          <a:off x="4788024" y="2495223"/>
          <a:ext cx="213836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9" name="수식" r:id="rId3" imgW="1206360" imgH="380880" progId="Equation.3">
                  <p:embed/>
                </p:oleObj>
              </mc:Choice>
              <mc:Fallback>
                <p:oleObj name="수식" r:id="rId3" imgW="120636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495223"/>
                        <a:ext cx="2138363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697135"/>
              </p:ext>
            </p:extLst>
          </p:nvPr>
        </p:nvGraphicFramePr>
        <p:xfrm>
          <a:off x="4499992" y="1941061"/>
          <a:ext cx="3159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0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941061"/>
                        <a:ext cx="3159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909926"/>
              </p:ext>
            </p:extLst>
          </p:nvPr>
        </p:nvGraphicFramePr>
        <p:xfrm>
          <a:off x="5099777" y="1941062"/>
          <a:ext cx="36036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1" name="수식" r:id="rId7" imgW="203040" imgH="190440" progId="Equation.3">
                  <p:embed/>
                </p:oleObj>
              </mc:Choice>
              <mc:Fallback>
                <p:oleObj name="수식" r:id="rId7" imgW="2030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777" y="1941062"/>
                        <a:ext cx="360362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239247"/>
              </p:ext>
            </p:extLst>
          </p:nvPr>
        </p:nvGraphicFramePr>
        <p:xfrm>
          <a:off x="2195736" y="1487111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2" name="수식" r:id="rId9" imgW="114120" imgH="114120" progId="Equation.3">
                  <p:embed/>
                </p:oleObj>
              </mc:Choice>
              <mc:Fallback>
                <p:oleObj name="수식" r:id="rId9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487111"/>
                        <a:ext cx="2032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792106"/>
              </p:ext>
            </p:extLst>
          </p:nvPr>
        </p:nvGraphicFramePr>
        <p:xfrm>
          <a:off x="2337144" y="2495223"/>
          <a:ext cx="20701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3" name="수식" r:id="rId11" imgW="1168200" imgH="380880" progId="Equation.3">
                  <p:embed/>
                </p:oleObj>
              </mc:Choice>
              <mc:Fallback>
                <p:oleObj name="수식" r:id="rId11" imgW="11682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144" y="2495223"/>
                        <a:ext cx="20701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14544"/>
              </p:ext>
            </p:extLst>
          </p:nvPr>
        </p:nvGraphicFramePr>
        <p:xfrm>
          <a:off x="2195736" y="3769745"/>
          <a:ext cx="18907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4" name="수식" r:id="rId13" imgW="1066680" imgH="355320" progId="Equation.3">
                  <p:embed/>
                </p:oleObj>
              </mc:Choice>
              <mc:Fallback>
                <p:oleObj name="수식" r:id="rId13" imgW="106668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769745"/>
                        <a:ext cx="1890712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676060"/>
              </p:ext>
            </p:extLst>
          </p:nvPr>
        </p:nvGraphicFramePr>
        <p:xfrm>
          <a:off x="4854575" y="3811588"/>
          <a:ext cx="18684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5" name="수식" r:id="rId15" imgW="1054080" imgH="355320" progId="Equation.3">
                  <p:embed/>
                </p:oleObj>
              </mc:Choice>
              <mc:Fallback>
                <p:oleObj name="수식" r:id="rId15" imgW="105408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75" y="3811588"/>
                        <a:ext cx="18684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339314"/>
              </p:ext>
            </p:extLst>
          </p:nvPr>
        </p:nvGraphicFramePr>
        <p:xfrm>
          <a:off x="2288291" y="3333413"/>
          <a:ext cx="359204" cy="361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6" name="수식" r:id="rId17" imgW="152280" imgH="152280" progId="Equation.3">
                  <p:embed/>
                </p:oleObj>
              </mc:Choice>
              <mc:Fallback>
                <p:oleObj name="수식" r:id="rId17" imgW="152280" imgH="152280" progId="Equation.3">
                  <p:embed/>
                  <p:pic>
                    <p:nvPicPr>
                      <p:cNvPr id="0" name="개체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8291" y="3333413"/>
                        <a:ext cx="359204" cy="361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780911"/>
              </p:ext>
            </p:extLst>
          </p:nvPr>
        </p:nvGraphicFramePr>
        <p:xfrm>
          <a:off x="2864085" y="3303207"/>
          <a:ext cx="32861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7" name="수식" r:id="rId19" imgW="139680" imgH="139680" progId="Equation.3">
                  <p:embed/>
                </p:oleObj>
              </mc:Choice>
              <mc:Fallback>
                <p:oleObj name="수식" r:id="rId19" imgW="139680" imgH="139680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4085" y="3303207"/>
                        <a:ext cx="32861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391154"/>
              </p:ext>
            </p:extLst>
          </p:nvPr>
        </p:nvGraphicFramePr>
        <p:xfrm>
          <a:off x="3624305" y="4459414"/>
          <a:ext cx="238766" cy="297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8" name="수식" r:id="rId21" imgW="101520" imgH="126720" progId="Equation.3">
                  <p:embed/>
                </p:oleObj>
              </mc:Choice>
              <mc:Fallback>
                <p:oleObj name="수식" r:id="rId21" imgW="101520" imgH="126720" progId="Equation.3">
                  <p:embed/>
                  <p:pic>
                    <p:nvPicPr>
                      <p:cNvPr id="0" name="개체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305" y="4459414"/>
                        <a:ext cx="238766" cy="2979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506345"/>
              </p:ext>
            </p:extLst>
          </p:nvPr>
        </p:nvGraphicFramePr>
        <p:xfrm>
          <a:off x="5485148" y="4427173"/>
          <a:ext cx="959060" cy="36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9" name="수식" r:id="rId23" imgW="495000" imgH="190440" progId="Equation.3">
                  <p:embed/>
                </p:oleObj>
              </mc:Choice>
              <mc:Fallback>
                <p:oleObj name="수식" r:id="rId23" imgW="495000" imgH="190440" progId="Equation.3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148" y="4427173"/>
                        <a:ext cx="959060" cy="369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125387"/>
              </p:ext>
            </p:extLst>
          </p:nvPr>
        </p:nvGraphicFramePr>
        <p:xfrm>
          <a:off x="3704834" y="4777273"/>
          <a:ext cx="2091302" cy="73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20" name="수식" r:id="rId25" imgW="1079280" imgH="380880" progId="Equation.3">
                  <p:embed/>
                </p:oleObj>
              </mc:Choice>
              <mc:Fallback>
                <p:oleObj name="수식" r:id="rId25" imgW="1079280" imgH="380880" progId="Equation.3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4834" y="4777273"/>
                        <a:ext cx="2091302" cy="739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475656" y="3284984"/>
            <a:ext cx="6958114" cy="223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4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75656" y="5085184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1295" y="1412776"/>
            <a:ext cx="65470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Are you visiting Vietnam for the new year, </a:t>
            </a:r>
            <a:r>
              <a:rPr lang="en-US" altLang="ko-KR" dirty="0" err="1" smtClean="0"/>
              <a:t>Quoc</a:t>
            </a:r>
            <a:r>
              <a:rPr lang="en-US" altLang="ko-KR" dirty="0" smtClean="0"/>
              <a:t>? 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 Yes, see you soon!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Are you hanging out with us tonight?                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>
                <a:sym typeface="Wingdings" pitchFamily="2" charset="2"/>
              </a:rPr>
              <a:t>No, I’m too busy</a:t>
            </a:r>
            <a:endParaRPr lang="en-US" altLang="ko-KR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ym typeface="Wingdings" pitchFamily="2" charset="2"/>
              </a:rPr>
              <a:t>Did you read the cool paper on </a:t>
            </a:r>
            <a:r>
              <a:rPr lang="en-US" altLang="ko-KR" dirty="0" err="1" smtClean="0">
                <a:sym typeface="Wingdings" pitchFamily="2" charset="2"/>
              </a:rPr>
              <a:t>ResNet</a:t>
            </a:r>
            <a:r>
              <a:rPr lang="en-US" altLang="ko-KR" dirty="0" smtClean="0">
                <a:sym typeface="Wingdings" pitchFamily="2" charset="2"/>
              </a:rPr>
              <a:t>?                </a:t>
            </a:r>
            <a:r>
              <a:rPr lang="en-US" altLang="ko-KR" dirty="0" smtClean="0">
                <a:sym typeface="Wingdings" pitchFamily="2" charset="2"/>
              </a:rPr>
              <a:t>Yes, it’s nice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49294" y="3429000"/>
            <a:ext cx="5555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입력과 출력의 길이가 가변적인 문장간의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응용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자동응답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문장 요약</a:t>
            </a:r>
            <a:r>
              <a:rPr lang="en-US" altLang="ko-KR" dirty="0" smtClean="0"/>
              <a:t>, Q&amp;A, </a:t>
            </a:r>
            <a:r>
              <a:rPr lang="ko-KR" altLang="en-US" dirty="0" smtClean="0"/>
              <a:t>영상 캡션 등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32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ChangeAspect="1"/>
          </p:cNvSpPr>
          <p:nvPr/>
        </p:nvSpPr>
        <p:spPr>
          <a:xfrm>
            <a:off x="1047935" y="1710100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/>
        </p:nvSpPr>
        <p:spPr>
          <a:xfrm>
            <a:off x="1798849" y="1710100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2543975" y="1710100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3467472" y="1710100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790761" y="1710100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642474" y="1710847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>
            <a:spLocks noChangeAspect="1"/>
          </p:cNvSpPr>
          <p:nvPr/>
        </p:nvSpPr>
        <p:spPr>
          <a:xfrm>
            <a:off x="6472724" y="1710847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>
            <a:spLocks noChangeAspect="1"/>
          </p:cNvSpPr>
          <p:nvPr/>
        </p:nvSpPr>
        <p:spPr>
          <a:xfrm>
            <a:off x="7317679" y="1710847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3" idx="3"/>
            <a:endCxn id="4" idx="1"/>
          </p:cNvCxnSpPr>
          <p:nvPr/>
        </p:nvCxnSpPr>
        <p:spPr>
          <a:xfrm>
            <a:off x="1407935" y="1892091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4" idx="3"/>
            <a:endCxn id="5" idx="1"/>
          </p:cNvCxnSpPr>
          <p:nvPr/>
        </p:nvCxnSpPr>
        <p:spPr>
          <a:xfrm>
            <a:off x="2158849" y="1892091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3"/>
            <a:endCxn id="6" idx="1"/>
          </p:cNvCxnSpPr>
          <p:nvPr/>
        </p:nvCxnSpPr>
        <p:spPr>
          <a:xfrm>
            <a:off x="2903975" y="1892091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3"/>
          </p:cNvCxnSpPr>
          <p:nvPr/>
        </p:nvCxnSpPr>
        <p:spPr>
          <a:xfrm>
            <a:off x="3827472" y="1892091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8" idx="1"/>
          </p:cNvCxnSpPr>
          <p:nvPr/>
        </p:nvCxnSpPr>
        <p:spPr>
          <a:xfrm>
            <a:off x="4519612" y="1892091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" idx="3"/>
            <a:endCxn id="9" idx="1"/>
          </p:cNvCxnSpPr>
          <p:nvPr/>
        </p:nvCxnSpPr>
        <p:spPr>
          <a:xfrm>
            <a:off x="5150761" y="1892091"/>
            <a:ext cx="491713" cy="7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9" idx="3"/>
            <a:endCxn id="10" idx="1"/>
          </p:cNvCxnSpPr>
          <p:nvPr/>
        </p:nvCxnSpPr>
        <p:spPr>
          <a:xfrm>
            <a:off x="6002474" y="1892838"/>
            <a:ext cx="47025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3"/>
            <a:endCxn id="11" idx="1"/>
          </p:cNvCxnSpPr>
          <p:nvPr/>
        </p:nvCxnSpPr>
        <p:spPr>
          <a:xfrm>
            <a:off x="6832724" y="1892838"/>
            <a:ext cx="48495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3919" y="2492896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1227935" y="2114208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1973022" y="2114208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737170" y="2114208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3662257" y="2114208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958401" y="2114208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16644"/>
              </p:ext>
            </p:extLst>
          </p:nvPr>
        </p:nvGraphicFramePr>
        <p:xfrm>
          <a:off x="1047935" y="1692959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9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935" y="1692959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649946"/>
              </p:ext>
            </p:extLst>
          </p:nvPr>
        </p:nvGraphicFramePr>
        <p:xfrm>
          <a:off x="1855030" y="1698467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0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030" y="1698467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287645"/>
              </p:ext>
            </p:extLst>
          </p:nvPr>
        </p:nvGraphicFramePr>
        <p:xfrm>
          <a:off x="2537655" y="1698467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1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655" y="1698467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26008"/>
              </p:ext>
            </p:extLst>
          </p:nvPr>
        </p:nvGraphicFramePr>
        <p:xfrm>
          <a:off x="3497472" y="1694473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2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472" y="1694473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89630"/>
              </p:ext>
            </p:extLst>
          </p:nvPr>
        </p:nvGraphicFramePr>
        <p:xfrm>
          <a:off x="4793616" y="1710100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3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3616" y="1710100"/>
                        <a:ext cx="358775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868191"/>
              </p:ext>
            </p:extLst>
          </p:nvPr>
        </p:nvGraphicFramePr>
        <p:xfrm>
          <a:off x="5627688" y="1711325"/>
          <a:ext cx="4191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4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7688" y="1711325"/>
                        <a:ext cx="4191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73969"/>
              </p:ext>
            </p:extLst>
          </p:nvPr>
        </p:nvGraphicFramePr>
        <p:xfrm>
          <a:off x="6471001" y="1699961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5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1001" y="1699961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101208"/>
              </p:ext>
            </p:extLst>
          </p:nvPr>
        </p:nvGraphicFramePr>
        <p:xfrm>
          <a:off x="7272338" y="1711325"/>
          <a:ext cx="4175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6" name="수식" r:id="rId17" imgW="177480" imgH="190440" progId="Equation.3">
                  <p:embed/>
                </p:oleObj>
              </mc:Choice>
              <mc:Fallback>
                <p:oleObj name="수식" r:id="rId1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2338" y="1711325"/>
                        <a:ext cx="4175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08234" y="1681636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4668423" y="908720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I’m         fine         thanks     &lt;end&gt;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974033" y="1291285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9" idx="0"/>
          </p:cNvCxnSpPr>
          <p:nvPr/>
        </p:nvCxnSpPr>
        <p:spPr>
          <a:xfrm flipV="1">
            <a:off x="5822474" y="1291285"/>
            <a:ext cx="0" cy="4195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630217" y="1278052"/>
            <a:ext cx="0" cy="4195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7505199" y="1278052"/>
            <a:ext cx="0" cy="4195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" idx="3"/>
            <a:endCxn id="4" idx="1"/>
          </p:cNvCxnSpPr>
          <p:nvPr/>
        </p:nvCxnSpPr>
        <p:spPr>
          <a:xfrm>
            <a:off x="1407935" y="1892091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7" idx="3"/>
            <a:endCxn id="38" idx="1"/>
          </p:cNvCxnSpPr>
          <p:nvPr/>
        </p:nvCxnSpPr>
        <p:spPr>
          <a:xfrm>
            <a:off x="2183642" y="1922304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5" idx="3"/>
            <a:endCxn id="6" idx="1"/>
          </p:cNvCxnSpPr>
          <p:nvPr/>
        </p:nvCxnSpPr>
        <p:spPr>
          <a:xfrm>
            <a:off x="2903975" y="1892091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821946"/>
              </p:ext>
            </p:extLst>
          </p:nvPr>
        </p:nvGraphicFramePr>
        <p:xfrm>
          <a:off x="5229407" y="1507926"/>
          <a:ext cx="3286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7" name="수식" r:id="rId19" imgW="139680" imgH="139680" progId="Equation.3">
                  <p:embed/>
                </p:oleObj>
              </mc:Choice>
              <mc:Fallback>
                <p:oleObj name="수식" r:id="rId19" imgW="139680" imgH="139680" progId="Equation.3">
                  <p:embed/>
                  <p:pic>
                    <p:nvPicPr>
                      <p:cNvPr id="0" name="개체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407" y="1507926"/>
                        <a:ext cx="3286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개체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6738"/>
              </p:ext>
            </p:extLst>
          </p:nvPr>
        </p:nvGraphicFramePr>
        <p:xfrm>
          <a:off x="6052922" y="1515848"/>
          <a:ext cx="328613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8" name="수식" r:id="rId21" imgW="139680" imgH="139680" progId="Equation.3">
                  <p:embed/>
                </p:oleObj>
              </mc:Choice>
              <mc:Fallback>
                <p:oleObj name="수식" r:id="rId21" imgW="139680" imgH="139680" progId="Equation.3">
                  <p:embed/>
                  <p:pic>
                    <p:nvPicPr>
                      <p:cNvPr id="0" name="개체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2922" y="1515848"/>
                        <a:ext cx="328613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" name="개체 174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872669"/>
              </p:ext>
            </p:extLst>
          </p:nvPr>
        </p:nvGraphicFramePr>
        <p:xfrm>
          <a:off x="6917018" y="1494076"/>
          <a:ext cx="32861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9" name="수식" r:id="rId23" imgW="139700" imgH="139700" progId="Equation.3">
                  <p:embed/>
                </p:oleObj>
              </mc:Choice>
              <mc:Fallback>
                <p:oleObj name="수식" r:id="rId23" imgW="139700" imgH="139700" progId="Equation.3">
                  <p:embed/>
                  <p:pic>
                    <p:nvPicPr>
                      <p:cNvPr id="0" name="개체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7018" y="1494076"/>
                        <a:ext cx="328613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9" name="개체 174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446694"/>
              </p:ext>
            </p:extLst>
          </p:nvPr>
        </p:nvGraphicFramePr>
        <p:xfrm>
          <a:off x="4552438" y="1263914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0" name="수식" r:id="rId24" imgW="164880" imgH="152280" progId="Equation.3">
                  <p:embed/>
                </p:oleObj>
              </mc:Choice>
              <mc:Fallback>
                <p:oleObj name="수식" r:id="rId24" imgW="164880" imgH="152280" progId="Equation.3">
                  <p:embed/>
                  <p:pic>
                    <p:nvPicPr>
                      <p:cNvPr id="0" name="개체 174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438" y="1263914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개체 174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137398"/>
              </p:ext>
            </p:extLst>
          </p:nvPr>
        </p:nvGraphicFramePr>
        <p:xfrm>
          <a:off x="5477656" y="1249588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1" name="수식" r:id="rId26" imgW="164880" imgH="152280" progId="Equation.3">
                  <p:embed/>
                </p:oleObj>
              </mc:Choice>
              <mc:Fallback>
                <p:oleObj name="수식" r:id="rId26" imgW="164880" imgH="152280" progId="Equation.3">
                  <p:embed/>
                  <p:pic>
                    <p:nvPicPr>
                      <p:cNvPr id="0" name="개체 174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7656" y="1249588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개체 174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932535"/>
              </p:ext>
            </p:extLst>
          </p:nvPr>
        </p:nvGraphicFramePr>
        <p:xfrm>
          <a:off x="6276869" y="1268431"/>
          <a:ext cx="3889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2" name="수식" r:id="rId28" imgW="164957" imgH="152268" progId="Equation.3">
                  <p:embed/>
                </p:oleObj>
              </mc:Choice>
              <mc:Fallback>
                <p:oleObj name="수식" r:id="rId28" imgW="164957" imgH="152268" progId="Equation.3">
                  <p:embed/>
                  <p:pic>
                    <p:nvPicPr>
                      <p:cNvPr id="0" name="개체 174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869" y="1268431"/>
                        <a:ext cx="3889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개체 174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197927"/>
              </p:ext>
            </p:extLst>
          </p:nvPr>
        </p:nvGraphicFramePr>
        <p:xfrm>
          <a:off x="7144726" y="1278052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3" name="수식" r:id="rId29" imgW="164957" imgH="152268" progId="Equation.3">
                  <p:embed/>
                </p:oleObj>
              </mc:Choice>
              <mc:Fallback>
                <p:oleObj name="수식" r:id="rId29" imgW="164957" imgH="152268" progId="Equation.3">
                  <p:embed/>
                  <p:pic>
                    <p:nvPicPr>
                      <p:cNvPr id="0" name="개체 174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4726" y="1278052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직사각형 69"/>
          <p:cNvSpPr>
            <a:spLocks noChangeAspect="1"/>
          </p:cNvSpPr>
          <p:nvPr/>
        </p:nvSpPr>
        <p:spPr>
          <a:xfrm>
            <a:off x="1047935" y="4653136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>
          <a:xfrm>
            <a:off x="1798849" y="4653136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>
          <a:xfrm>
            <a:off x="2543975" y="4653136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>
          <a:xfrm>
            <a:off x="3467472" y="4653136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>
            <a:spLocks noChangeAspect="1"/>
          </p:cNvSpPr>
          <p:nvPr/>
        </p:nvSpPr>
        <p:spPr>
          <a:xfrm>
            <a:off x="4790761" y="4653136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>
            <a:spLocks noChangeAspect="1"/>
          </p:cNvSpPr>
          <p:nvPr/>
        </p:nvSpPr>
        <p:spPr>
          <a:xfrm>
            <a:off x="5642474" y="4653883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>
            <a:spLocks noChangeAspect="1"/>
          </p:cNvSpPr>
          <p:nvPr/>
        </p:nvSpPr>
        <p:spPr>
          <a:xfrm>
            <a:off x="6472724" y="4653883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>
            <a:spLocks noChangeAspect="1"/>
          </p:cNvSpPr>
          <p:nvPr/>
        </p:nvSpPr>
        <p:spPr>
          <a:xfrm>
            <a:off x="7317679" y="4653883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/>
          <p:cNvCxnSpPr>
            <a:stCxn id="70" idx="3"/>
            <a:endCxn id="71" idx="1"/>
          </p:cNvCxnSpPr>
          <p:nvPr/>
        </p:nvCxnSpPr>
        <p:spPr>
          <a:xfrm>
            <a:off x="1407935" y="4835127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1" idx="3"/>
            <a:endCxn id="72" idx="1"/>
          </p:cNvCxnSpPr>
          <p:nvPr/>
        </p:nvCxnSpPr>
        <p:spPr>
          <a:xfrm>
            <a:off x="2158849" y="4835127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2" idx="3"/>
            <a:endCxn id="73" idx="1"/>
          </p:cNvCxnSpPr>
          <p:nvPr/>
        </p:nvCxnSpPr>
        <p:spPr>
          <a:xfrm>
            <a:off x="2903975" y="4835127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3" idx="3"/>
          </p:cNvCxnSpPr>
          <p:nvPr/>
        </p:nvCxnSpPr>
        <p:spPr>
          <a:xfrm>
            <a:off x="3827472" y="4835127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endCxn id="74" idx="1"/>
          </p:cNvCxnSpPr>
          <p:nvPr/>
        </p:nvCxnSpPr>
        <p:spPr>
          <a:xfrm>
            <a:off x="4519612" y="4835127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3"/>
            <a:endCxn id="75" idx="1"/>
          </p:cNvCxnSpPr>
          <p:nvPr/>
        </p:nvCxnSpPr>
        <p:spPr>
          <a:xfrm>
            <a:off x="5150761" y="4835127"/>
            <a:ext cx="491713" cy="7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3"/>
            <a:endCxn id="76" idx="1"/>
          </p:cNvCxnSpPr>
          <p:nvPr/>
        </p:nvCxnSpPr>
        <p:spPr>
          <a:xfrm>
            <a:off x="6002474" y="4835874"/>
            <a:ext cx="47025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3"/>
            <a:endCxn id="77" idx="1"/>
          </p:cNvCxnSpPr>
          <p:nvPr/>
        </p:nvCxnSpPr>
        <p:spPr>
          <a:xfrm>
            <a:off x="6832724" y="4835874"/>
            <a:ext cx="48495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03919" y="5435932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87" name="직선 화살표 연결선 86"/>
          <p:cNvCxnSpPr/>
          <p:nvPr/>
        </p:nvCxnSpPr>
        <p:spPr>
          <a:xfrm flipV="1">
            <a:off x="1227935" y="505724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1973022" y="505724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2737170" y="505724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3662257" y="505724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V="1">
            <a:off x="4958401" y="505724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개체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943796"/>
              </p:ext>
            </p:extLst>
          </p:nvPr>
        </p:nvGraphicFramePr>
        <p:xfrm>
          <a:off x="1047935" y="4635995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4" name="수식" r:id="rId30" imgW="152280" imgH="190440" progId="Equation.3">
                  <p:embed/>
                </p:oleObj>
              </mc:Choice>
              <mc:Fallback>
                <p:oleObj name="수식" r:id="rId30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935" y="4635995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개체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094038"/>
              </p:ext>
            </p:extLst>
          </p:nvPr>
        </p:nvGraphicFramePr>
        <p:xfrm>
          <a:off x="1855030" y="4641503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5" name="수식" r:id="rId31" imgW="139680" imgH="190440" progId="Equation.3">
                  <p:embed/>
                </p:oleObj>
              </mc:Choice>
              <mc:Fallback>
                <p:oleObj name="수식" r:id="rId31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030" y="4641503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개체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745290"/>
              </p:ext>
            </p:extLst>
          </p:nvPr>
        </p:nvGraphicFramePr>
        <p:xfrm>
          <a:off x="2537655" y="4641503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6" name="수식" r:id="rId32" imgW="152280" imgH="190440" progId="Equation.3">
                  <p:embed/>
                </p:oleObj>
              </mc:Choice>
              <mc:Fallback>
                <p:oleObj name="수식" r:id="rId32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655" y="4641503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3367"/>
              </p:ext>
            </p:extLst>
          </p:nvPr>
        </p:nvGraphicFramePr>
        <p:xfrm>
          <a:off x="3497472" y="4637509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7" name="수식" r:id="rId33" imgW="152280" imgH="190440" progId="Equation.3">
                  <p:embed/>
                </p:oleObj>
              </mc:Choice>
              <mc:Fallback>
                <p:oleObj name="수식" r:id="rId3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472" y="4637509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개체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98641"/>
              </p:ext>
            </p:extLst>
          </p:nvPr>
        </p:nvGraphicFramePr>
        <p:xfrm>
          <a:off x="4793616" y="4653136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8" name="수식" r:id="rId34" imgW="152280" imgH="190440" progId="Equation.3">
                  <p:embed/>
                </p:oleObj>
              </mc:Choice>
              <mc:Fallback>
                <p:oleObj name="수식" r:id="rId34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3616" y="4653136"/>
                        <a:ext cx="358775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059254"/>
              </p:ext>
            </p:extLst>
          </p:nvPr>
        </p:nvGraphicFramePr>
        <p:xfrm>
          <a:off x="5627688" y="4654550"/>
          <a:ext cx="4191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9" name="수식" r:id="rId35" imgW="177480" imgH="190440" progId="Equation.3">
                  <p:embed/>
                </p:oleObj>
              </mc:Choice>
              <mc:Fallback>
                <p:oleObj name="수식" r:id="rId3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7688" y="4654550"/>
                        <a:ext cx="4191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개체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829637"/>
              </p:ext>
            </p:extLst>
          </p:nvPr>
        </p:nvGraphicFramePr>
        <p:xfrm>
          <a:off x="6471001" y="4642997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0" name="수식" r:id="rId37" imgW="152280" imgH="190440" progId="Equation.3">
                  <p:embed/>
                </p:oleObj>
              </mc:Choice>
              <mc:Fallback>
                <p:oleObj name="수식" r:id="rId3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1001" y="4642997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개체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219246"/>
              </p:ext>
            </p:extLst>
          </p:nvPr>
        </p:nvGraphicFramePr>
        <p:xfrm>
          <a:off x="7272338" y="4654550"/>
          <a:ext cx="4175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1" name="수식" r:id="rId39" imgW="177480" imgH="190440" progId="Equation.3">
                  <p:embed/>
                </p:oleObj>
              </mc:Choice>
              <mc:Fallback>
                <p:oleObj name="수식" r:id="rId3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2338" y="4654550"/>
                        <a:ext cx="4175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4208234" y="4624672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4668423" y="3851756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I’m         fine         thanks     &lt;end&gt;</a:t>
            </a:r>
            <a:endParaRPr lang="ko-KR" altLang="en-US" dirty="0"/>
          </a:p>
        </p:txBody>
      </p:sp>
      <p:cxnSp>
        <p:nvCxnSpPr>
          <p:cNvPr id="102" name="직선 화살표 연결선 101"/>
          <p:cNvCxnSpPr/>
          <p:nvPr/>
        </p:nvCxnSpPr>
        <p:spPr>
          <a:xfrm flipV="1">
            <a:off x="4974033" y="4234321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75" idx="0"/>
          </p:cNvCxnSpPr>
          <p:nvPr/>
        </p:nvCxnSpPr>
        <p:spPr>
          <a:xfrm flipV="1">
            <a:off x="5822474" y="4234321"/>
            <a:ext cx="0" cy="4195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6630217" y="4221088"/>
            <a:ext cx="0" cy="4195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7505199" y="4221088"/>
            <a:ext cx="0" cy="4195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70" idx="3"/>
            <a:endCxn id="71" idx="1"/>
          </p:cNvCxnSpPr>
          <p:nvPr/>
        </p:nvCxnSpPr>
        <p:spPr>
          <a:xfrm>
            <a:off x="1407935" y="4835127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93" idx="3"/>
            <a:endCxn id="94" idx="1"/>
          </p:cNvCxnSpPr>
          <p:nvPr/>
        </p:nvCxnSpPr>
        <p:spPr>
          <a:xfrm>
            <a:off x="2183642" y="4865340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72" idx="3"/>
            <a:endCxn id="73" idx="1"/>
          </p:cNvCxnSpPr>
          <p:nvPr/>
        </p:nvCxnSpPr>
        <p:spPr>
          <a:xfrm>
            <a:off x="2903975" y="4835127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13860"/>
              </p:ext>
            </p:extLst>
          </p:nvPr>
        </p:nvGraphicFramePr>
        <p:xfrm>
          <a:off x="5229407" y="4450962"/>
          <a:ext cx="3286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2" name="수식" r:id="rId41" imgW="139680" imgH="139680" progId="Equation.3">
                  <p:embed/>
                </p:oleObj>
              </mc:Choice>
              <mc:Fallback>
                <p:oleObj name="수식" r:id="rId41" imgW="1396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407" y="4450962"/>
                        <a:ext cx="3286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421896"/>
              </p:ext>
            </p:extLst>
          </p:nvPr>
        </p:nvGraphicFramePr>
        <p:xfrm>
          <a:off x="6052922" y="4458884"/>
          <a:ext cx="328613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3" name="수식" r:id="rId42" imgW="139680" imgH="139680" progId="Equation.3">
                  <p:embed/>
                </p:oleObj>
              </mc:Choice>
              <mc:Fallback>
                <p:oleObj name="수식" r:id="rId42" imgW="1396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2922" y="4458884"/>
                        <a:ext cx="328613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149886"/>
              </p:ext>
            </p:extLst>
          </p:nvPr>
        </p:nvGraphicFramePr>
        <p:xfrm>
          <a:off x="6917018" y="4437112"/>
          <a:ext cx="32861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4" name="수식" r:id="rId43" imgW="139700" imgH="139700" progId="Equation.3">
                  <p:embed/>
                </p:oleObj>
              </mc:Choice>
              <mc:Fallback>
                <p:oleObj name="수식" r:id="rId43" imgW="1397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7018" y="4437112"/>
                        <a:ext cx="328613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820108"/>
              </p:ext>
            </p:extLst>
          </p:nvPr>
        </p:nvGraphicFramePr>
        <p:xfrm>
          <a:off x="4552438" y="4206950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5" name="수식" r:id="rId44" imgW="164880" imgH="152280" progId="Equation.3">
                  <p:embed/>
                </p:oleObj>
              </mc:Choice>
              <mc:Fallback>
                <p:oleObj name="수식" r:id="rId44" imgW="1648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438" y="4206950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574739"/>
              </p:ext>
            </p:extLst>
          </p:nvPr>
        </p:nvGraphicFramePr>
        <p:xfrm>
          <a:off x="5477656" y="4192624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6" name="수식" r:id="rId45" imgW="164880" imgH="152280" progId="Equation.3">
                  <p:embed/>
                </p:oleObj>
              </mc:Choice>
              <mc:Fallback>
                <p:oleObj name="수식" r:id="rId45" imgW="1648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7656" y="4192624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134259"/>
              </p:ext>
            </p:extLst>
          </p:nvPr>
        </p:nvGraphicFramePr>
        <p:xfrm>
          <a:off x="6276869" y="4211467"/>
          <a:ext cx="3889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7" name="수식" r:id="rId46" imgW="164957" imgH="152268" progId="Equation.3">
                  <p:embed/>
                </p:oleObj>
              </mc:Choice>
              <mc:Fallback>
                <p:oleObj name="수식" r:id="rId46" imgW="164957" imgH="1522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869" y="4211467"/>
                        <a:ext cx="3889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610366"/>
              </p:ext>
            </p:extLst>
          </p:nvPr>
        </p:nvGraphicFramePr>
        <p:xfrm>
          <a:off x="7144726" y="4221088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8" name="수식" r:id="rId47" imgW="164957" imgH="152268" progId="Equation.3">
                  <p:embed/>
                </p:oleObj>
              </mc:Choice>
              <mc:Fallback>
                <p:oleObj name="수식" r:id="rId47" imgW="164957" imgH="1522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4726" y="4221088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5532519" y="5435932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I’m         fine         thanks</a:t>
            </a:r>
            <a:endParaRPr lang="ko-KR" altLang="en-US" dirty="0"/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5835486" y="504583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6660232" y="505252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V="1">
            <a:off x="7524328" y="5034948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15" name="직선 화살표 연결선 17414"/>
          <p:cNvCxnSpPr/>
          <p:nvPr/>
        </p:nvCxnSpPr>
        <p:spPr>
          <a:xfrm>
            <a:off x="5076056" y="4149080"/>
            <a:ext cx="566418" cy="13269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17" name="직선 화살표 연결선 17416"/>
          <p:cNvCxnSpPr/>
          <p:nvPr/>
        </p:nvCxnSpPr>
        <p:spPr>
          <a:xfrm>
            <a:off x="5835486" y="4149080"/>
            <a:ext cx="637238" cy="13046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19" name="직선 화살표 연결선 17418"/>
          <p:cNvCxnSpPr/>
          <p:nvPr/>
        </p:nvCxnSpPr>
        <p:spPr>
          <a:xfrm>
            <a:off x="6832724" y="4149080"/>
            <a:ext cx="484955" cy="13269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840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 noChangeAspect="1"/>
          </p:cNvSpPr>
          <p:nvPr/>
        </p:nvSpPr>
        <p:spPr>
          <a:xfrm>
            <a:off x="1119943" y="2286164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1870857" y="2286164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2615983" y="2286164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539480" y="2286164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862769" y="2286164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714482" y="2286911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>
            <a:spLocks noChangeAspect="1"/>
          </p:cNvSpPr>
          <p:nvPr/>
        </p:nvSpPr>
        <p:spPr>
          <a:xfrm>
            <a:off x="6544732" y="2286911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>
            <a:spLocks noChangeAspect="1"/>
          </p:cNvSpPr>
          <p:nvPr/>
        </p:nvSpPr>
        <p:spPr>
          <a:xfrm>
            <a:off x="7389687" y="2286911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4" idx="3"/>
            <a:endCxn id="5" idx="1"/>
          </p:cNvCxnSpPr>
          <p:nvPr/>
        </p:nvCxnSpPr>
        <p:spPr>
          <a:xfrm>
            <a:off x="1479943" y="2468155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5" idx="3"/>
            <a:endCxn id="6" idx="1"/>
          </p:cNvCxnSpPr>
          <p:nvPr/>
        </p:nvCxnSpPr>
        <p:spPr>
          <a:xfrm>
            <a:off x="2230857" y="2468155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3"/>
            <a:endCxn id="7" idx="1"/>
          </p:cNvCxnSpPr>
          <p:nvPr/>
        </p:nvCxnSpPr>
        <p:spPr>
          <a:xfrm>
            <a:off x="2975983" y="2468155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3"/>
          </p:cNvCxnSpPr>
          <p:nvPr/>
        </p:nvCxnSpPr>
        <p:spPr>
          <a:xfrm>
            <a:off x="3899480" y="2468155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8" idx="1"/>
          </p:cNvCxnSpPr>
          <p:nvPr/>
        </p:nvCxnSpPr>
        <p:spPr>
          <a:xfrm>
            <a:off x="4591620" y="2468155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8" idx="3"/>
            <a:endCxn id="9" idx="1"/>
          </p:cNvCxnSpPr>
          <p:nvPr/>
        </p:nvCxnSpPr>
        <p:spPr>
          <a:xfrm>
            <a:off x="5222769" y="2468155"/>
            <a:ext cx="491713" cy="7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9" idx="3"/>
            <a:endCxn id="10" idx="1"/>
          </p:cNvCxnSpPr>
          <p:nvPr/>
        </p:nvCxnSpPr>
        <p:spPr>
          <a:xfrm>
            <a:off x="6074482" y="2468902"/>
            <a:ext cx="47025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3"/>
            <a:endCxn id="11" idx="1"/>
          </p:cNvCxnSpPr>
          <p:nvPr/>
        </p:nvCxnSpPr>
        <p:spPr>
          <a:xfrm>
            <a:off x="6904732" y="2468902"/>
            <a:ext cx="48495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5927" y="3068960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299943" y="269027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045030" y="269027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809178" y="269027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3734265" y="269027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5030409" y="269027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031329"/>
              </p:ext>
            </p:extLst>
          </p:nvPr>
        </p:nvGraphicFramePr>
        <p:xfrm>
          <a:off x="1119943" y="2269023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7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9943" y="2269023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328250"/>
              </p:ext>
            </p:extLst>
          </p:nvPr>
        </p:nvGraphicFramePr>
        <p:xfrm>
          <a:off x="1927038" y="2274531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8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038" y="2274531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32908"/>
              </p:ext>
            </p:extLst>
          </p:nvPr>
        </p:nvGraphicFramePr>
        <p:xfrm>
          <a:off x="2609663" y="2274531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9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663" y="2274531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378859"/>
              </p:ext>
            </p:extLst>
          </p:nvPr>
        </p:nvGraphicFramePr>
        <p:xfrm>
          <a:off x="3569480" y="2270537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0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9480" y="2270537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726148"/>
              </p:ext>
            </p:extLst>
          </p:nvPr>
        </p:nvGraphicFramePr>
        <p:xfrm>
          <a:off x="4865624" y="228616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1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5624" y="2286164"/>
                        <a:ext cx="358775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557237"/>
              </p:ext>
            </p:extLst>
          </p:nvPr>
        </p:nvGraphicFramePr>
        <p:xfrm>
          <a:off x="5700713" y="2287588"/>
          <a:ext cx="4175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2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713" y="2287588"/>
                        <a:ext cx="4175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719690"/>
              </p:ext>
            </p:extLst>
          </p:nvPr>
        </p:nvGraphicFramePr>
        <p:xfrm>
          <a:off x="6543009" y="2276025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3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009" y="2276025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035817"/>
              </p:ext>
            </p:extLst>
          </p:nvPr>
        </p:nvGraphicFramePr>
        <p:xfrm>
          <a:off x="7343775" y="2287588"/>
          <a:ext cx="4191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4" name="수식" r:id="rId17" imgW="177480" imgH="190440" progId="Equation.3">
                  <p:embed/>
                </p:oleObj>
              </mc:Choice>
              <mc:Fallback>
                <p:oleObj name="수식" r:id="rId1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775" y="2287588"/>
                        <a:ext cx="4191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80242" y="2257700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740431" y="1484784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I’m         fine         thanks     &lt;end&gt;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5046041" y="1867349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9" idx="0"/>
          </p:cNvCxnSpPr>
          <p:nvPr/>
        </p:nvCxnSpPr>
        <p:spPr>
          <a:xfrm flipV="1">
            <a:off x="5894482" y="1867349"/>
            <a:ext cx="0" cy="4195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6702225" y="1854116"/>
            <a:ext cx="0" cy="4195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7577207" y="1854116"/>
            <a:ext cx="0" cy="4195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" idx="3"/>
            <a:endCxn id="5" idx="1"/>
          </p:cNvCxnSpPr>
          <p:nvPr/>
        </p:nvCxnSpPr>
        <p:spPr>
          <a:xfrm>
            <a:off x="1479943" y="2468155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7" idx="3"/>
            <a:endCxn id="28" idx="1"/>
          </p:cNvCxnSpPr>
          <p:nvPr/>
        </p:nvCxnSpPr>
        <p:spPr>
          <a:xfrm>
            <a:off x="2255650" y="2498368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6" idx="3"/>
            <a:endCxn id="7" idx="1"/>
          </p:cNvCxnSpPr>
          <p:nvPr/>
        </p:nvCxnSpPr>
        <p:spPr>
          <a:xfrm>
            <a:off x="2975983" y="2468155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566597"/>
              </p:ext>
            </p:extLst>
          </p:nvPr>
        </p:nvGraphicFramePr>
        <p:xfrm>
          <a:off x="5301415" y="2083990"/>
          <a:ext cx="3286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5" name="수식" r:id="rId19" imgW="139680" imgH="139680" progId="Equation.3">
                  <p:embed/>
                </p:oleObj>
              </mc:Choice>
              <mc:Fallback>
                <p:oleObj name="수식" r:id="rId19" imgW="1396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1415" y="2083990"/>
                        <a:ext cx="3286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678215"/>
              </p:ext>
            </p:extLst>
          </p:nvPr>
        </p:nvGraphicFramePr>
        <p:xfrm>
          <a:off x="6124930" y="2091912"/>
          <a:ext cx="328613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6" name="수식" r:id="rId21" imgW="139680" imgH="139680" progId="Equation.3">
                  <p:embed/>
                </p:oleObj>
              </mc:Choice>
              <mc:Fallback>
                <p:oleObj name="수식" r:id="rId21" imgW="1396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930" y="2091912"/>
                        <a:ext cx="328613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90675"/>
              </p:ext>
            </p:extLst>
          </p:nvPr>
        </p:nvGraphicFramePr>
        <p:xfrm>
          <a:off x="6989026" y="2070140"/>
          <a:ext cx="32861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7" name="수식" r:id="rId23" imgW="139700" imgH="139700" progId="Equation.3">
                  <p:embed/>
                </p:oleObj>
              </mc:Choice>
              <mc:Fallback>
                <p:oleObj name="수식" r:id="rId23" imgW="1397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026" y="2070140"/>
                        <a:ext cx="328613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770413"/>
              </p:ext>
            </p:extLst>
          </p:nvPr>
        </p:nvGraphicFramePr>
        <p:xfrm>
          <a:off x="4624446" y="1839978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8" name="수식" r:id="rId24" imgW="164880" imgH="152280" progId="Equation.3">
                  <p:embed/>
                </p:oleObj>
              </mc:Choice>
              <mc:Fallback>
                <p:oleObj name="수식" r:id="rId24" imgW="1648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446" y="1839978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120968"/>
              </p:ext>
            </p:extLst>
          </p:nvPr>
        </p:nvGraphicFramePr>
        <p:xfrm>
          <a:off x="5549664" y="1825652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09" name="수식" r:id="rId26" imgW="164880" imgH="152280" progId="Equation.3">
                  <p:embed/>
                </p:oleObj>
              </mc:Choice>
              <mc:Fallback>
                <p:oleObj name="수식" r:id="rId26" imgW="1648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9664" y="1825652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990699"/>
              </p:ext>
            </p:extLst>
          </p:nvPr>
        </p:nvGraphicFramePr>
        <p:xfrm>
          <a:off x="6348877" y="1844495"/>
          <a:ext cx="3889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0" name="수식" r:id="rId28" imgW="164957" imgH="152268" progId="Equation.3">
                  <p:embed/>
                </p:oleObj>
              </mc:Choice>
              <mc:Fallback>
                <p:oleObj name="수식" r:id="rId28" imgW="164957" imgH="1522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8877" y="1844495"/>
                        <a:ext cx="3889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971128"/>
              </p:ext>
            </p:extLst>
          </p:nvPr>
        </p:nvGraphicFramePr>
        <p:xfrm>
          <a:off x="7216734" y="1854116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1" name="수식" r:id="rId29" imgW="164957" imgH="152268" progId="Equation.3">
                  <p:embed/>
                </p:oleObj>
              </mc:Choice>
              <mc:Fallback>
                <p:oleObj name="수식" r:id="rId29" imgW="164957" imgH="1522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6734" y="1854116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604527" y="3068960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I’m         fine         thanks</a:t>
            </a:r>
            <a:endParaRPr lang="ko-KR" altLang="en-US" dirty="0"/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5907494" y="2678862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732240" y="2685554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7596336" y="266797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5148064" y="1782108"/>
            <a:ext cx="566418" cy="13269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907494" y="1782108"/>
            <a:ext cx="637238" cy="13046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904732" y="1782108"/>
            <a:ext cx="484955" cy="13269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119943" y="4221088"/>
            <a:ext cx="3812097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004048" y="4221088"/>
            <a:ext cx="2864085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67495" y="429309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Encoder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923879" y="429309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598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83012" y="4797152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3560" y="1205458"/>
            <a:ext cx="859722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For iteration 1,2,3,…..10000000</a:t>
            </a:r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    과 이에 대한 응답    을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   </a:t>
            </a:r>
            <a:r>
              <a:rPr lang="ko-KR" altLang="en-US" dirty="0" smtClean="0"/>
              <a:t>안의 임의의 단어         을 선택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     </a:t>
            </a:r>
            <a:r>
              <a:rPr lang="en-US" altLang="ko-KR" dirty="0" smtClean="0"/>
              <a:t>                                                               </a:t>
            </a:r>
            <a:r>
              <a:rPr lang="ko-KR" altLang="en-US" dirty="0" smtClean="0"/>
              <a:t>이 주어졌을 때의         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대한 </a:t>
            </a:r>
            <a:r>
              <a:rPr lang="ko-KR" altLang="en-US" dirty="0" smtClean="0"/>
              <a:t>확률이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 </a:t>
            </a:r>
            <a:r>
              <a:rPr lang="ko-KR" altLang="en-US" dirty="0" smtClean="0"/>
              <a:t>올라가도록  </a:t>
            </a:r>
            <a:r>
              <a:rPr lang="en-US" altLang="ko-KR" dirty="0" smtClean="0"/>
              <a:t>encoder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decoder</a:t>
            </a:r>
            <a:r>
              <a:rPr lang="ko-KR" altLang="en-US" dirty="0" smtClean="0"/>
              <a:t>내의 모든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  </a:t>
            </a:r>
            <a:r>
              <a:rPr lang="ko-KR" altLang="en-US" dirty="0" smtClean="0"/>
              <a:t>                         </a:t>
            </a:r>
            <a:r>
              <a:rPr lang="ko-KR" altLang="en-US" dirty="0" smtClean="0"/>
              <a:t>들을 업데이트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  </a:t>
            </a:r>
            <a:r>
              <a:rPr lang="ko-KR" altLang="en-US" dirty="0" smtClean="0"/>
              <a:t>관계된 모든       들도 업데이트함</a:t>
            </a:r>
            <a:endParaRPr lang="ko-KR" altLang="en-US" dirty="0"/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56925"/>
              </p:ext>
            </p:extLst>
          </p:nvPr>
        </p:nvGraphicFramePr>
        <p:xfrm>
          <a:off x="1687819" y="1916979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2" name="수식" r:id="rId3" imgW="114120" imgH="114120" progId="Equation.3">
                  <p:embed/>
                </p:oleObj>
              </mc:Choice>
              <mc:Fallback>
                <p:oleObj name="수식" r:id="rId3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819" y="1916979"/>
                        <a:ext cx="2032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26632"/>
              </p:ext>
            </p:extLst>
          </p:nvPr>
        </p:nvGraphicFramePr>
        <p:xfrm>
          <a:off x="5735279" y="3502653"/>
          <a:ext cx="359204" cy="361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3" name="수식" r:id="rId5" imgW="152280" imgH="152280" progId="Equation.3">
                  <p:embed/>
                </p:oleObj>
              </mc:Choice>
              <mc:Fallback>
                <p:oleObj name="수식" r:id="rId5" imgW="1522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279" y="3502653"/>
                        <a:ext cx="359204" cy="361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15135"/>
              </p:ext>
            </p:extLst>
          </p:nvPr>
        </p:nvGraphicFramePr>
        <p:xfrm>
          <a:off x="6034462" y="3484064"/>
          <a:ext cx="32861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4" name="수식" r:id="rId7" imgW="139680" imgH="139680" progId="Equation.3">
                  <p:embed/>
                </p:oleObj>
              </mc:Choice>
              <mc:Fallback>
                <p:oleObj name="수식" r:id="rId7" imgW="1396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462" y="3484064"/>
                        <a:ext cx="32861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486967"/>
              </p:ext>
            </p:extLst>
          </p:nvPr>
        </p:nvGraphicFramePr>
        <p:xfrm>
          <a:off x="2195736" y="4074892"/>
          <a:ext cx="238766" cy="297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5" name="수식" r:id="rId9" imgW="101520" imgH="126720" progId="Equation.3">
                  <p:embed/>
                </p:oleObj>
              </mc:Choice>
              <mc:Fallback>
                <p:oleObj name="수식" r:id="rId9" imgW="1015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074892"/>
                        <a:ext cx="238766" cy="2979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38477"/>
              </p:ext>
            </p:extLst>
          </p:nvPr>
        </p:nvGraphicFramePr>
        <p:xfrm>
          <a:off x="3632283" y="1880843"/>
          <a:ext cx="2032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6" name="수식" r:id="rId11" imgW="114120" imgH="152280" progId="Equation.3">
                  <p:embed/>
                </p:oleObj>
              </mc:Choice>
              <mc:Fallback>
                <p:oleObj name="수식" r:id="rId11" imgW="114120" imgH="152280" progId="Equation.3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83" y="1880843"/>
                        <a:ext cx="2032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399396"/>
              </p:ext>
            </p:extLst>
          </p:nvPr>
        </p:nvGraphicFramePr>
        <p:xfrm>
          <a:off x="899592" y="2441010"/>
          <a:ext cx="2032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7" name="수식" r:id="rId13" imgW="114120" imgH="152280" progId="Equation.3">
                  <p:embed/>
                </p:oleObj>
              </mc:Choice>
              <mc:Fallback>
                <p:oleObj name="수식" r:id="rId13" imgW="114120" imgH="152280" progId="Equation.3">
                  <p:embed/>
                  <p:pic>
                    <p:nvPicPr>
                      <p:cNvPr id="0" name="개체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441010"/>
                        <a:ext cx="2032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356877"/>
              </p:ext>
            </p:extLst>
          </p:nvPr>
        </p:nvGraphicFramePr>
        <p:xfrm>
          <a:off x="2839947" y="2375446"/>
          <a:ext cx="384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8" name="수식" r:id="rId15" imgW="215640" imgH="215640" progId="Equation.3">
                  <p:embed/>
                </p:oleObj>
              </mc:Choice>
              <mc:Fallback>
                <p:oleObj name="수식" r:id="rId15" imgW="215640" imgH="215640" progId="Equation.3">
                  <p:embed/>
                  <p:pic>
                    <p:nvPicPr>
                      <p:cNvPr id="0" name="개체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9947" y="2375446"/>
                        <a:ext cx="3841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335624"/>
              </p:ext>
            </p:extLst>
          </p:nvPr>
        </p:nvGraphicFramePr>
        <p:xfrm>
          <a:off x="6709938" y="3503930"/>
          <a:ext cx="388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9" name="수식" r:id="rId17" imgW="164880" imgH="152280" progId="Equation.3">
                  <p:embed/>
                </p:oleObj>
              </mc:Choice>
              <mc:Fallback>
                <p:oleObj name="수식" r:id="rId17" imgW="164880" imgH="152280" progId="Equation.3">
                  <p:embed/>
                  <p:pic>
                    <p:nvPicPr>
                      <p:cNvPr id="0" name="개체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938" y="3503930"/>
                        <a:ext cx="388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591414"/>
              </p:ext>
            </p:extLst>
          </p:nvPr>
        </p:nvGraphicFramePr>
        <p:xfrm>
          <a:off x="6372200" y="3491701"/>
          <a:ext cx="3286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0" name="수식" r:id="rId19" imgW="139680" imgH="139680" progId="Equation.3">
                  <p:embed/>
                </p:oleObj>
              </mc:Choice>
              <mc:Fallback>
                <p:oleObj name="수식" r:id="rId19" imgW="139680" imgH="139680" progId="Equation.3">
                  <p:embed/>
                  <p:pic>
                    <p:nvPicPr>
                      <p:cNvPr id="0" name="개체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3491701"/>
                        <a:ext cx="3286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18678"/>
              </p:ext>
            </p:extLst>
          </p:nvPr>
        </p:nvGraphicFramePr>
        <p:xfrm>
          <a:off x="863112" y="2922764"/>
          <a:ext cx="3479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1" name="수식" r:id="rId21" imgW="1955520" imgH="215640" progId="Equation.3">
                  <p:embed/>
                </p:oleObj>
              </mc:Choice>
              <mc:Fallback>
                <p:oleObj name="수식" r:id="rId21" imgW="1955520" imgH="215640" progId="Equation.3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112" y="2922764"/>
                        <a:ext cx="3479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372060"/>
              </p:ext>
            </p:extLst>
          </p:nvPr>
        </p:nvGraphicFramePr>
        <p:xfrm>
          <a:off x="6204049" y="2901804"/>
          <a:ext cx="384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2" name="수식" r:id="rId23" imgW="215640" imgH="215640" progId="Equation.3">
                  <p:embed/>
                </p:oleObj>
              </mc:Choice>
              <mc:Fallback>
                <p:oleObj name="수식" r:id="rId23" imgW="215640" imgH="215640" progId="Equation.3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4049" y="2901804"/>
                        <a:ext cx="3841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7355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62362" y="5008379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604987"/>
            <a:ext cx="6943311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들어오는    메일에 대해</a:t>
            </a:r>
            <a:endParaRPr lang="en-US" altLang="ko-KR" sz="2000" dirty="0" smtClean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이 주어졌을 때 가장 높은 확률 값을 가진        을 찾는다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   </a:t>
            </a:r>
            <a:r>
              <a:rPr lang="ko-KR" altLang="en-US" dirty="0" smtClean="0"/>
              <a:t>과           이 주어졌을 때  가장 높은 확률을 가진         을 찾는다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en-US" altLang="ko-KR" dirty="0" smtClean="0"/>
              <a:t>……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  </a:t>
            </a:r>
            <a:r>
              <a:rPr lang="en-US" altLang="ko-KR" dirty="0" smtClean="0"/>
              <a:t>&lt;</a:t>
            </a:r>
            <a:r>
              <a:rPr lang="en-US" altLang="ko-KR" dirty="0" smtClean="0"/>
              <a:t>end&gt;</a:t>
            </a:r>
            <a:r>
              <a:rPr lang="ko-KR" altLang="en-US" dirty="0" smtClean="0"/>
              <a:t>가 나오면 끝낸다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55621"/>
              </p:ext>
            </p:extLst>
          </p:nvPr>
        </p:nvGraphicFramePr>
        <p:xfrm>
          <a:off x="2094368" y="1676996"/>
          <a:ext cx="245872" cy="245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8" name="수식" r:id="rId3" imgW="114120" imgH="114120" progId="Equation.3">
                  <p:embed/>
                </p:oleObj>
              </mc:Choice>
              <mc:Fallback>
                <p:oleObj name="수식" r:id="rId3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4368" y="1676996"/>
                        <a:ext cx="245872" cy="245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266149"/>
              </p:ext>
            </p:extLst>
          </p:nvPr>
        </p:nvGraphicFramePr>
        <p:xfrm>
          <a:off x="5694078" y="2172767"/>
          <a:ext cx="428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9" name="수식" r:id="rId5" imgW="241200" imgH="215640" progId="Equation.3">
                  <p:embed/>
                </p:oleObj>
              </mc:Choice>
              <mc:Fallback>
                <p:oleObj name="수식" r:id="rId5" imgW="241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4078" y="2172767"/>
                        <a:ext cx="4286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883572"/>
              </p:ext>
            </p:extLst>
          </p:nvPr>
        </p:nvGraphicFramePr>
        <p:xfrm>
          <a:off x="1400726" y="2233202"/>
          <a:ext cx="246062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0" name="수식" r:id="rId7" imgW="114120" imgH="114120" progId="Equation.3">
                  <p:embed/>
                </p:oleObj>
              </mc:Choice>
              <mc:Fallback>
                <p:oleObj name="수식" r:id="rId7" imgW="114120" imgH="114120" progId="Equation.3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726" y="2233202"/>
                        <a:ext cx="246062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22136"/>
              </p:ext>
            </p:extLst>
          </p:nvPr>
        </p:nvGraphicFramePr>
        <p:xfrm>
          <a:off x="1395624" y="2779493"/>
          <a:ext cx="246062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1" name="수식" r:id="rId9" imgW="114102" imgH="114102" progId="Equation.3">
                  <p:embed/>
                </p:oleObj>
              </mc:Choice>
              <mc:Fallback>
                <p:oleObj name="수식" r:id="rId9" imgW="114102" imgH="114102" progId="Equation.3">
                  <p:embed/>
                  <p:pic>
                    <p:nvPicPr>
                      <p:cNvPr id="0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624" y="2779493"/>
                        <a:ext cx="246062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899870"/>
              </p:ext>
            </p:extLst>
          </p:nvPr>
        </p:nvGraphicFramePr>
        <p:xfrm>
          <a:off x="1996883" y="2716563"/>
          <a:ext cx="428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2" name="수식" r:id="rId10" imgW="241200" imgH="215640" progId="Equation.3">
                  <p:embed/>
                </p:oleObj>
              </mc:Choice>
              <mc:Fallback>
                <p:oleObj name="수식" r:id="rId10" imgW="241200" imgH="215640" progId="Equation.3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6883" y="2716563"/>
                        <a:ext cx="4286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665030"/>
              </p:ext>
            </p:extLst>
          </p:nvPr>
        </p:nvGraphicFramePr>
        <p:xfrm>
          <a:off x="6317965" y="2720454"/>
          <a:ext cx="384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3" name="수식" r:id="rId12" imgW="215640" imgH="215640" progId="Equation.3">
                  <p:embed/>
                </p:oleObj>
              </mc:Choice>
              <mc:Fallback>
                <p:oleObj name="수식" r:id="rId12" imgW="215640" imgH="215640" progId="Equation.3">
                  <p:embed/>
                  <p:pic>
                    <p:nvPicPr>
                      <p:cNvPr id="0" name="개체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7965" y="2720454"/>
                        <a:ext cx="3841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83568" y="692696"/>
            <a:ext cx="3572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Testing(Prediction)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3848" y="4365104"/>
            <a:ext cx="260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Greedy Search Decoding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1517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62362" y="5008379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04987"/>
            <a:ext cx="8156400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들어오는    메일에 대해</a:t>
            </a:r>
            <a:endParaRPr lang="en-US" altLang="ko-KR" sz="2000" dirty="0" smtClean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이 주어졌을 때 가장 높은 확률 값을 가진        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개의 후보를</a:t>
            </a:r>
            <a:r>
              <a:rPr lang="ko-KR" altLang="en-US" dirty="0" smtClean="0"/>
              <a:t> 찾는다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    </a:t>
            </a:r>
            <a:r>
              <a:rPr lang="ko-KR" altLang="en-US" dirty="0" smtClean="0"/>
              <a:t>과 각 후보          에 대하여 가장 높은 확률을 가진        에 대한 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개의 후보를</a:t>
            </a:r>
            <a:endParaRPr lang="en-US" altLang="ko-KR" dirty="0" smtClean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찾는다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en-US" altLang="ko-KR" dirty="0" smtClean="0"/>
              <a:t>……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 각 </a:t>
            </a:r>
            <a:r>
              <a:rPr lang="en-US" altLang="ko-KR" dirty="0" smtClean="0"/>
              <a:t>Beam</a:t>
            </a:r>
            <a:r>
              <a:rPr lang="ko-KR" altLang="en-US" dirty="0" smtClean="0"/>
              <a:t>마다 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smtClean="0"/>
              <a:t>end&gt;</a:t>
            </a:r>
            <a:r>
              <a:rPr lang="ko-KR" altLang="en-US" dirty="0" smtClean="0"/>
              <a:t>가 보이면  끝낸다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가장 높은 확률을 보이는 </a:t>
            </a:r>
            <a:r>
              <a:rPr lang="en-US" altLang="ko-KR" dirty="0" smtClean="0"/>
              <a:t>Beam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응답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으로 선택된다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145248"/>
              </p:ext>
            </p:extLst>
          </p:nvPr>
        </p:nvGraphicFramePr>
        <p:xfrm>
          <a:off x="1734328" y="1676996"/>
          <a:ext cx="245872" cy="245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0" name="수식" r:id="rId3" imgW="114120" imgH="114120" progId="Equation.3">
                  <p:embed/>
                </p:oleObj>
              </mc:Choice>
              <mc:Fallback>
                <p:oleObj name="수식" r:id="rId3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328" y="1676996"/>
                        <a:ext cx="245872" cy="245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213249"/>
              </p:ext>
            </p:extLst>
          </p:nvPr>
        </p:nvGraphicFramePr>
        <p:xfrm>
          <a:off x="5334038" y="2172767"/>
          <a:ext cx="428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1" name="수식" r:id="rId5" imgW="241200" imgH="215640" progId="Equation.3">
                  <p:embed/>
                </p:oleObj>
              </mc:Choice>
              <mc:Fallback>
                <p:oleObj name="수식" r:id="rId5" imgW="241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38" y="2172767"/>
                        <a:ext cx="4286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721171"/>
              </p:ext>
            </p:extLst>
          </p:nvPr>
        </p:nvGraphicFramePr>
        <p:xfrm>
          <a:off x="1040686" y="2233202"/>
          <a:ext cx="246062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2" name="수식" r:id="rId7" imgW="114120" imgH="114120" progId="Equation.3">
                  <p:embed/>
                </p:oleObj>
              </mc:Choice>
              <mc:Fallback>
                <p:oleObj name="수식" r:id="rId7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0686" y="2233202"/>
                        <a:ext cx="246062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545079"/>
              </p:ext>
            </p:extLst>
          </p:nvPr>
        </p:nvGraphicFramePr>
        <p:xfrm>
          <a:off x="1035584" y="2779493"/>
          <a:ext cx="246062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3" name="수식" r:id="rId9" imgW="114102" imgH="114102" progId="Equation.3">
                  <p:embed/>
                </p:oleObj>
              </mc:Choice>
              <mc:Fallback>
                <p:oleObj name="수식" r:id="rId9" imgW="114102" imgH="1141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584" y="2779493"/>
                        <a:ext cx="246062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010542"/>
              </p:ext>
            </p:extLst>
          </p:nvPr>
        </p:nvGraphicFramePr>
        <p:xfrm>
          <a:off x="2415183" y="2716563"/>
          <a:ext cx="428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4" name="수식" r:id="rId10" imgW="241200" imgH="215640" progId="Equation.3">
                  <p:embed/>
                </p:oleObj>
              </mc:Choice>
              <mc:Fallback>
                <p:oleObj name="수식" r:id="rId10" imgW="241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5183" y="2716563"/>
                        <a:ext cx="4286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212461"/>
              </p:ext>
            </p:extLst>
          </p:nvPr>
        </p:nvGraphicFramePr>
        <p:xfrm>
          <a:off x="6098588" y="2720454"/>
          <a:ext cx="384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5" name="수식" r:id="rId12" imgW="215640" imgH="215640" progId="Equation.3">
                  <p:embed/>
                </p:oleObj>
              </mc:Choice>
              <mc:Fallback>
                <p:oleObj name="수식" r:id="rId12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8588" y="2720454"/>
                        <a:ext cx="3841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83568" y="692696"/>
            <a:ext cx="3572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Testing(Prediction)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7864" y="4499828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Beam Search Decoding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590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564904"/>
            <a:ext cx="2286000" cy="2209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71" y="2486949"/>
            <a:ext cx="1324797" cy="23657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6150" y="1126485"/>
            <a:ext cx="7600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 smtClean="0"/>
              <a:t>“If </a:t>
            </a:r>
            <a:r>
              <a:rPr lang="en-US" altLang="ko-KR" i="1" dirty="0"/>
              <a:t>training vanilla neural nets is optimization over functions, training recurrent nets is optimization over programs</a:t>
            </a:r>
            <a:r>
              <a:rPr lang="en-US" altLang="ko-KR" i="1" dirty="0" smtClean="0"/>
              <a:t>.”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76672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모델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75656" y="5728459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43608" y="262762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 </a:t>
            </a:r>
            <a:r>
              <a:rPr lang="en-US" altLang="ko-KR" b="1" dirty="0" smtClean="0"/>
              <a:t>x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43808" y="1979548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71800" y="2915652"/>
            <a:ext cx="45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99577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Please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53472" y="1403484"/>
            <a:ext cx="59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32622" y="1763524"/>
            <a:ext cx="58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what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83968" y="2483604"/>
            <a:ext cx="53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83968" y="2834352"/>
            <a:ext cx="91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certainly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83436" y="3203684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83968" y="3933056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3968" y="428380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11960" y="478786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come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endCxn id="4" idx="1"/>
          </p:cNvCxnSpPr>
          <p:nvPr/>
        </p:nvCxnSpPr>
        <p:spPr>
          <a:xfrm flipV="1">
            <a:off x="1763688" y="2164214"/>
            <a:ext cx="1080120" cy="46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2" idx="3"/>
            <a:endCxn id="6" idx="1"/>
          </p:cNvCxnSpPr>
          <p:nvPr/>
        </p:nvCxnSpPr>
        <p:spPr>
          <a:xfrm>
            <a:off x="1867873" y="2812286"/>
            <a:ext cx="903927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7" idx="1"/>
          </p:cNvCxnSpPr>
          <p:nvPr/>
        </p:nvCxnSpPr>
        <p:spPr>
          <a:xfrm>
            <a:off x="1763688" y="2956302"/>
            <a:ext cx="1008112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4" idx="3"/>
            <a:endCxn id="8" idx="1"/>
          </p:cNvCxnSpPr>
          <p:nvPr/>
        </p:nvCxnSpPr>
        <p:spPr>
          <a:xfrm flipV="1">
            <a:off x="3235262" y="1588150"/>
            <a:ext cx="111821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4" idx="3"/>
            <a:endCxn id="9" idx="1"/>
          </p:cNvCxnSpPr>
          <p:nvPr/>
        </p:nvCxnSpPr>
        <p:spPr>
          <a:xfrm flipV="1">
            <a:off x="3235262" y="1948190"/>
            <a:ext cx="109736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6" idx="3"/>
            <a:endCxn id="10" idx="1"/>
          </p:cNvCxnSpPr>
          <p:nvPr/>
        </p:nvCxnSpPr>
        <p:spPr>
          <a:xfrm flipV="1">
            <a:off x="3226027" y="2668270"/>
            <a:ext cx="1057941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6" idx="3"/>
            <a:endCxn id="11" idx="1"/>
          </p:cNvCxnSpPr>
          <p:nvPr/>
        </p:nvCxnSpPr>
        <p:spPr>
          <a:xfrm flipV="1">
            <a:off x="3226027" y="3019018"/>
            <a:ext cx="1057941" cy="81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6" idx="3"/>
            <a:endCxn id="12" idx="1"/>
          </p:cNvCxnSpPr>
          <p:nvPr/>
        </p:nvCxnSpPr>
        <p:spPr>
          <a:xfrm>
            <a:off x="3226027" y="3100318"/>
            <a:ext cx="1157409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13" idx="1"/>
          </p:cNvCxnSpPr>
          <p:nvPr/>
        </p:nvCxnSpPr>
        <p:spPr>
          <a:xfrm flipV="1">
            <a:off x="3471030" y="4117722"/>
            <a:ext cx="812938" cy="62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7" idx="3"/>
            <a:endCxn id="14" idx="1"/>
          </p:cNvCxnSpPr>
          <p:nvPr/>
        </p:nvCxnSpPr>
        <p:spPr>
          <a:xfrm>
            <a:off x="3471030" y="4180438"/>
            <a:ext cx="81293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7" idx="3"/>
            <a:endCxn id="15" idx="1"/>
          </p:cNvCxnSpPr>
          <p:nvPr/>
        </p:nvCxnSpPr>
        <p:spPr>
          <a:xfrm>
            <a:off x="3471030" y="4180438"/>
            <a:ext cx="740930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8" idx="3"/>
          </p:cNvCxnSpPr>
          <p:nvPr/>
        </p:nvCxnSpPr>
        <p:spPr>
          <a:xfrm flipV="1">
            <a:off x="4944852" y="980728"/>
            <a:ext cx="1427348" cy="607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8" idx="3"/>
          </p:cNvCxnSpPr>
          <p:nvPr/>
        </p:nvCxnSpPr>
        <p:spPr>
          <a:xfrm>
            <a:off x="4944852" y="1588150"/>
            <a:ext cx="12833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0" idx="3"/>
          </p:cNvCxnSpPr>
          <p:nvPr/>
        </p:nvCxnSpPr>
        <p:spPr>
          <a:xfrm flipV="1">
            <a:off x="4817447" y="2276872"/>
            <a:ext cx="1122705" cy="3913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0" idx="3"/>
          </p:cNvCxnSpPr>
          <p:nvPr/>
        </p:nvCxnSpPr>
        <p:spPr>
          <a:xfrm flipV="1">
            <a:off x="4817447" y="2627620"/>
            <a:ext cx="1122705" cy="40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2" idx="3"/>
          </p:cNvCxnSpPr>
          <p:nvPr/>
        </p:nvCxnSpPr>
        <p:spPr>
          <a:xfrm>
            <a:off x="4627414" y="3388350"/>
            <a:ext cx="1031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996844" y="242088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&lt;end&gt;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372200" y="14127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347864" y="5291916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Beam Search Decoding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88051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75656" y="4072275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1910338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2661252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406378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329875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653164" y="2862228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3"/>
            <a:endCxn id="6" idx="1"/>
          </p:cNvCxnSpPr>
          <p:nvPr/>
        </p:nvCxnSpPr>
        <p:spPr>
          <a:xfrm>
            <a:off x="2270338" y="3044219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3021252" y="3044219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  <a:endCxn id="8" idx="1"/>
          </p:cNvCxnSpPr>
          <p:nvPr/>
        </p:nvCxnSpPr>
        <p:spPr>
          <a:xfrm>
            <a:off x="3766378" y="3044219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</p:cNvCxnSpPr>
          <p:nvPr/>
        </p:nvCxnSpPr>
        <p:spPr>
          <a:xfrm>
            <a:off x="4689875" y="3044219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9" idx="1"/>
          </p:cNvCxnSpPr>
          <p:nvPr/>
        </p:nvCxnSpPr>
        <p:spPr>
          <a:xfrm>
            <a:off x="5382015" y="3044219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66322" y="3645024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090338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835425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599573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524660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5820804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242109"/>
              </p:ext>
            </p:extLst>
          </p:nvPr>
        </p:nvGraphicFramePr>
        <p:xfrm>
          <a:off x="1910338" y="2845087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6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0338" y="2845087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75328"/>
              </p:ext>
            </p:extLst>
          </p:nvPr>
        </p:nvGraphicFramePr>
        <p:xfrm>
          <a:off x="2717433" y="2850595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7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433" y="2850595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194257"/>
              </p:ext>
            </p:extLst>
          </p:nvPr>
        </p:nvGraphicFramePr>
        <p:xfrm>
          <a:off x="3400058" y="2850595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8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058" y="2850595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250157"/>
              </p:ext>
            </p:extLst>
          </p:nvPr>
        </p:nvGraphicFramePr>
        <p:xfrm>
          <a:off x="4359875" y="2846601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9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875" y="2846601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143324"/>
              </p:ext>
            </p:extLst>
          </p:nvPr>
        </p:nvGraphicFramePr>
        <p:xfrm>
          <a:off x="5656019" y="286222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0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019" y="2862228"/>
                        <a:ext cx="358775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070637" y="2833764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836436" y="2132856"/>
            <a:ext cx="0" cy="67450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5" idx="3"/>
            <a:endCxn id="6" idx="1"/>
          </p:cNvCxnSpPr>
          <p:nvPr/>
        </p:nvCxnSpPr>
        <p:spPr>
          <a:xfrm>
            <a:off x="2270338" y="3044219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3" idx="1"/>
          </p:cNvCxnSpPr>
          <p:nvPr/>
        </p:nvCxnSpPr>
        <p:spPr>
          <a:xfrm>
            <a:off x="3046045" y="3074432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7" idx="3"/>
            <a:endCxn id="8" idx="1"/>
          </p:cNvCxnSpPr>
          <p:nvPr/>
        </p:nvCxnSpPr>
        <p:spPr>
          <a:xfrm>
            <a:off x="3766378" y="3044219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604459" y="184482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I’m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stCxn id="5" idx="0"/>
            <a:endCxn id="3" idx="1"/>
          </p:cNvCxnSpPr>
          <p:nvPr/>
        </p:nvCxnSpPr>
        <p:spPr>
          <a:xfrm flipV="1">
            <a:off x="2090338" y="2029490"/>
            <a:ext cx="3514121" cy="832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6" idx="0"/>
          </p:cNvCxnSpPr>
          <p:nvPr/>
        </p:nvCxnSpPr>
        <p:spPr>
          <a:xfrm flipV="1">
            <a:off x="2841252" y="2132856"/>
            <a:ext cx="2676337" cy="7293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3707904" y="2214156"/>
            <a:ext cx="1896555" cy="6196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8" idx="0"/>
          </p:cNvCxnSpPr>
          <p:nvPr/>
        </p:nvCxnSpPr>
        <p:spPr>
          <a:xfrm flipV="1">
            <a:off x="4509875" y="2214156"/>
            <a:ext cx="1143289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83568" y="692696"/>
            <a:ext cx="367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with Attention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2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75656" y="4072275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1910338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2661252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406378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329875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653164" y="2862228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3"/>
            <a:endCxn id="6" idx="1"/>
          </p:cNvCxnSpPr>
          <p:nvPr/>
        </p:nvCxnSpPr>
        <p:spPr>
          <a:xfrm>
            <a:off x="2270338" y="3044219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3021252" y="3044219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  <a:endCxn id="8" idx="1"/>
          </p:cNvCxnSpPr>
          <p:nvPr/>
        </p:nvCxnSpPr>
        <p:spPr>
          <a:xfrm>
            <a:off x="3766378" y="3044219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</p:cNvCxnSpPr>
          <p:nvPr/>
        </p:nvCxnSpPr>
        <p:spPr>
          <a:xfrm>
            <a:off x="4689875" y="3044219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9" idx="1"/>
          </p:cNvCxnSpPr>
          <p:nvPr/>
        </p:nvCxnSpPr>
        <p:spPr>
          <a:xfrm>
            <a:off x="5382015" y="3044219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66322" y="3645024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090338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835425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599573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524660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5820804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001217"/>
              </p:ext>
            </p:extLst>
          </p:nvPr>
        </p:nvGraphicFramePr>
        <p:xfrm>
          <a:off x="1910338" y="2845087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0338" y="2845087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752235"/>
              </p:ext>
            </p:extLst>
          </p:nvPr>
        </p:nvGraphicFramePr>
        <p:xfrm>
          <a:off x="2717433" y="2850595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5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433" y="2850595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181217"/>
              </p:ext>
            </p:extLst>
          </p:nvPr>
        </p:nvGraphicFramePr>
        <p:xfrm>
          <a:off x="3400058" y="2850595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6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058" y="2850595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729410"/>
              </p:ext>
            </p:extLst>
          </p:nvPr>
        </p:nvGraphicFramePr>
        <p:xfrm>
          <a:off x="4359875" y="2846601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7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875" y="2846601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054264"/>
              </p:ext>
            </p:extLst>
          </p:nvPr>
        </p:nvGraphicFramePr>
        <p:xfrm>
          <a:off x="5656019" y="286222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8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019" y="2862228"/>
                        <a:ext cx="358775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070637" y="2833764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cxnSp>
        <p:nvCxnSpPr>
          <p:cNvPr id="28" name="직선 화살표 연결선 27"/>
          <p:cNvCxnSpPr>
            <a:stCxn id="5" idx="3"/>
            <a:endCxn id="6" idx="1"/>
          </p:cNvCxnSpPr>
          <p:nvPr/>
        </p:nvCxnSpPr>
        <p:spPr>
          <a:xfrm>
            <a:off x="2270338" y="3044219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3" idx="1"/>
          </p:cNvCxnSpPr>
          <p:nvPr/>
        </p:nvCxnSpPr>
        <p:spPr>
          <a:xfrm>
            <a:off x="3046045" y="3074432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7" idx="3"/>
            <a:endCxn id="8" idx="1"/>
          </p:cNvCxnSpPr>
          <p:nvPr/>
        </p:nvCxnSpPr>
        <p:spPr>
          <a:xfrm>
            <a:off x="3766378" y="3044219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5" idx="0"/>
          </p:cNvCxnSpPr>
          <p:nvPr/>
        </p:nvCxnSpPr>
        <p:spPr>
          <a:xfrm flipV="1">
            <a:off x="2090338" y="2029490"/>
            <a:ext cx="3922826" cy="832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6" idx="0"/>
          </p:cNvCxnSpPr>
          <p:nvPr/>
        </p:nvCxnSpPr>
        <p:spPr>
          <a:xfrm flipV="1">
            <a:off x="2841252" y="2050485"/>
            <a:ext cx="3242916" cy="811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3707904" y="2050485"/>
            <a:ext cx="2592288" cy="783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8" idx="0"/>
            <a:endCxn id="44" idx="1"/>
          </p:cNvCxnSpPr>
          <p:nvPr/>
        </p:nvCxnSpPr>
        <p:spPr>
          <a:xfrm flipV="1">
            <a:off x="4509875" y="2050485"/>
            <a:ext cx="1866593" cy="811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83568" y="692696"/>
            <a:ext cx="367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with Attention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38" name="직사각형 37"/>
          <p:cNvSpPr>
            <a:spLocks noChangeAspect="1"/>
          </p:cNvSpPr>
          <p:nvPr/>
        </p:nvSpPr>
        <p:spPr>
          <a:xfrm>
            <a:off x="6425173" y="2883223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6592813" y="3287331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58832"/>
              </p:ext>
            </p:extLst>
          </p:nvPr>
        </p:nvGraphicFramePr>
        <p:xfrm>
          <a:off x="6397625" y="2882900"/>
          <a:ext cx="4191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9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2882900"/>
                        <a:ext cx="419100" cy="447675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 flipV="1">
            <a:off x="6608445" y="2153851"/>
            <a:ext cx="0" cy="67450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76468" y="1865819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fine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72200" y="363573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I’m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785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75656" y="4072275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1910338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2661252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406378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329875" y="286222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653164" y="2862228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3"/>
            <a:endCxn id="6" idx="1"/>
          </p:cNvCxnSpPr>
          <p:nvPr/>
        </p:nvCxnSpPr>
        <p:spPr>
          <a:xfrm>
            <a:off x="2270338" y="3044219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3021252" y="3044219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  <a:endCxn id="8" idx="1"/>
          </p:cNvCxnSpPr>
          <p:nvPr/>
        </p:nvCxnSpPr>
        <p:spPr>
          <a:xfrm>
            <a:off x="3766378" y="3044219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</p:cNvCxnSpPr>
          <p:nvPr/>
        </p:nvCxnSpPr>
        <p:spPr>
          <a:xfrm>
            <a:off x="4689875" y="3044219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9" idx="1"/>
          </p:cNvCxnSpPr>
          <p:nvPr/>
        </p:nvCxnSpPr>
        <p:spPr>
          <a:xfrm>
            <a:off x="5382015" y="3044219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66322" y="3645024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090338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835425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599573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524660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5820804" y="326633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607541"/>
              </p:ext>
            </p:extLst>
          </p:nvPr>
        </p:nvGraphicFramePr>
        <p:xfrm>
          <a:off x="1910338" y="2845087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5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0338" y="2845087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970119"/>
              </p:ext>
            </p:extLst>
          </p:nvPr>
        </p:nvGraphicFramePr>
        <p:xfrm>
          <a:off x="2717433" y="2850595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6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433" y="2850595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156525"/>
              </p:ext>
            </p:extLst>
          </p:nvPr>
        </p:nvGraphicFramePr>
        <p:xfrm>
          <a:off x="3400058" y="2850595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7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058" y="2850595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960636"/>
              </p:ext>
            </p:extLst>
          </p:nvPr>
        </p:nvGraphicFramePr>
        <p:xfrm>
          <a:off x="4359875" y="2846601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8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875" y="2846601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025744"/>
              </p:ext>
            </p:extLst>
          </p:nvPr>
        </p:nvGraphicFramePr>
        <p:xfrm>
          <a:off x="5656019" y="286222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9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019" y="2862228"/>
                        <a:ext cx="358775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070637" y="2833764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836436" y="2132856"/>
            <a:ext cx="0" cy="67450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5" idx="3"/>
            <a:endCxn id="6" idx="1"/>
          </p:cNvCxnSpPr>
          <p:nvPr/>
        </p:nvCxnSpPr>
        <p:spPr>
          <a:xfrm>
            <a:off x="2270338" y="3044219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3" idx="1"/>
          </p:cNvCxnSpPr>
          <p:nvPr/>
        </p:nvCxnSpPr>
        <p:spPr>
          <a:xfrm>
            <a:off x="3046045" y="3074432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7" idx="3"/>
            <a:endCxn id="8" idx="1"/>
          </p:cNvCxnSpPr>
          <p:nvPr/>
        </p:nvCxnSpPr>
        <p:spPr>
          <a:xfrm>
            <a:off x="3766378" y="3044219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604459" y="184482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I’m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83568" y="692696"/>
            <a:ext cx="367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with Attention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cxnSp>
        <p:nvCxnSpPr>
          <p:cNvPr id="31" name="직선 화살표 연결선 30"/>
          <p:cNvCxnSpPr>
            <a:stCxn id="9" idx="0"/>
          </p:cNvCxnSpPr>
          <p:nvPr/>
        </p:nvCxnSpPr>
        <p:spPr>
          <a:xfrm flipH="1" flipV="1">
            <a:off x="5382015" y="2470109"/>
            <a:ext cx="451149" cy="392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233176"/>
              </p:ext>
            </p:extLst>
          </p:nvPr>
        </p:nvGraphicFramePr>
        <p:xfrm>
          <a:off x="1907704" y="2425702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0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개체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2425702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408949"/>
              </p:ext>
            </p:extLst>
          </p:nvPr>
        </p:nvGraphicFramePr>
        <p:xfrm>
          <a:off x="2689225" y="2438400"/>
          <a:ext cx="33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1" name="수식" r:id="rId15" imgW="139680" imgH="190440" progId="Equation.3">
                  <p:embed/>
                </p:oleObj>
              </mc:Choice>
              <mc:Fallback>
                <p:oleObj name="수식" r:id="rId15" imgW="139680" imgH="190440" progId="Equation.3">
                  <p:embed/>
                  <p:pic>
                    <p:nvPicPr>
                      <p:cNvPr id="0" name="개체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25" y="2438400"/>
                        <a:ext cx="3302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29807"/>
              </p:ext>
            </p:extLst>
          </p:nvPr>
        </p:nvGraphicFramePr>
        <p:xfrm>
          <a:off x="3398100" y="2446854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2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개체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100" y="2446854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985699"/>
              </p:ext>
            </p:extLst>
          </p:nvPr>
        </p:nvGraphicFramePr>
        <p:xfrm>
          <a:off x="4322763" y="2475682"/>
          <a:ext cx="3603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3" name="수식" r:id="rId19" imgW="152280" imgH="190440" progId="Equation.3">
                  <p:embed/>
                </p:oleObj>
              </mc:Choice>
              <mc:Fallback>
                <p:oleObj name="수식" r:id="rId19" imgW="152280" imgH="190440" progId="Equation.3">
                  <p:embed/>
                  <p:pic>
                    <p:nvPicPr>
                      <p:cNvPr id="0" name="개체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763" y="2475682"/>
                        <a:ext cx="3603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531256"/>
              </p:ext>
            </p:extLst>
          </p:nvPr>
        </p:nvGraphicFramePr>
        <p:xfrm>
          <a:off x="5078413" y="2135188"/>
          <a:ext cx="239712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4" name="수식" r:id="rId21" imgW="101520" imgH="126720" progId="Equation.3">
                  <p:embed/>
                </p:oleObj>
              </mc:Choice>
              <mc:Fallback>
                <p:oleObj name="수식" r:id="rId21" imgW="101520" imgH="126720" progId="Equation.3">
                  <p:embed/>
                  <p:pic>
                    <p:nvPicPr>
                      <p:cNvPr id="0" name="개체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413" y="2135188"/>
                        <a:ext cx="2397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525217"/>
              </p:ext>
            </p:extLst>
          </p:nvPr>
        </p:nvGraphicFramePr>
        <p:xfrm>
          <a:off x="619338" y="1758335"/>
          <a:ext cx="16510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5" name="수식" r:id="rId23" imgW="698400" imgH="190440" progId="Equation.3">
                  <p:embed/>
                </p:oleObj>
              </mc:Choice>
              <mc:Fallback>
                <p:oleObj name="수식" r:id="rId23" imgW="698400" imgH="190440" progId="Equation.3">
                  <p:embed/>
                  <p:pic>
                    <p:nvPicPr>
                      <p:cNvPr id="0" name="개체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338" y="1758335"/>
                        <a:ext cx="16510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직선 화살표 연결선 44"/>
          <p:cNvCxnSpPr/>
          <p:nvPr/>
        </p:nvCxnSpPr>
        <p:spPr>
          <a:xfrm flipH="1" flipV="1">
            <a:off x="899592" y="2214156"/>
            <a:ext cx="1080120" cy="350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03648" y="1484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내적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55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75656" y="5512435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2126362" y="430238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2877276" y="430238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622402" y="430238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545899" y="430238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869188" y="4302388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3"/>
            <a:endCxn id="6" idx="1"/>
          </p:cNvCxnSpPr>
          <p:nvPr/>
        </p:nvCxnSpPr>
        <p:spPr>
          <a:xfrm>
            <a:off x="2486362" y="4484379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3237276" y="4484379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  <a:endCxn id="8" idx="1"/>
          </p:cNvCxnSpPr>
          <p:nvPr/>
        </p:nvCxnSpPr>
        <p:spPr>
          <a:xfrm>
            <a:off x="3982402" y="4484379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</p:cNvCxnSpPr>
          <p:nvPr/>
        </p:nvCxnSpPr>
        <p:spPr>
          <a:xfrm>
            <a:off x="4905899" y="4484379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9" idx="1"/>
          </p:cNvCxnSpPr>
          <p:nvPr/>
        </p:nvCxnSpPr>
        <p:spPr>
          <a:xfrm>
            <a:off x="5598039" y="4484379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82346" y="5085184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306362" y="470649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3051449" y="470649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815597" y="470649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740684" y="470649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36828" y="470649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317936"/>
              </p:ext>
            </p:extLst>
          </p:nvPr>
        </p:nvGraphicFramePr>
        <p:xfrm>
          <a:off x="2126362" y="4285247"/>
          <a:ext cx="359350" cy="44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9" name="수식" r:id="rId3" imgW="152280" imgH="190440" progId="Equation.3">
                  <p:embed/>
                </p:oleObj>
              </mc:Choice>
              <mc:Fallback>
                <p:oleObj name="수식" r:id="rId3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6362" y="4285247"/>
                        <a:ext cx="359350" cy="44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039487"/>
              </p:ext>
            </p:extLst>
          </p:nvPr>
        </p:nvGraphicFramePr>
        <p:xfrm>
          <a:off x="2933457" y="4290755"/>
          <a:ext cx="3286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0" name="수식" r:id="rId5" imgW="139680" imgH="190440" progId="Equation.3">
                  <p:embed/>
                </p:oleObj>
              </mc:Choice>
              <mc:Fallback>
                <p:oleObj name="수식" r:id="rId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457" y="4290755"/>
                        <a:ext cx="3286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075192"/>
              </p:ext>
            </p:extLst>
          </p:nvPr>
        </p:nvGraphicFramePr>
        <p:xfrm>
          <a:off x="3616082" y="4290755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1" name="수식" r:id="rId7" imgW="152280" imgH="190440" progId="Equation.3">
                  <p:embed/>
                </p:oleObj>
              </mc:Choice>
              <mc:Fallback>
                <p:oleObj name="수식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082" y="4290755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5966"/>
              </p:ext>
            </p:extLst>
          </p:nvPr>
        </p:nvGraphicFramePr>
        <p:xfrm>
          <a:off x="4575899" y="4286761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2" name="수식" r:id="rId9" imgW="152280" imgH="190440" progId="Equation.3">
                  <p:embed/>
                </p:oleObj>
              </mc:Choice>
              <mc:Fallback>
                <p:oleObj name="수식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899" y="4286761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623577"/>
              </p:ext>
            </p:extLst>
          </p:nvPr>
        </p:nvGraphicFramePr>
        <p:xfrm>
          <a:off x="5872043" y="430238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3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043" y="4302388"/>
                        <a:ext cx="358775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286661" y="4273924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6052460" y="3573016"/>
            <a:ext cx="0" cy="67450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5" idx="3"/>
            <a:endCxn id="6" idx="1"/>
          </p:cNvCxnSpPr>
          <p:nvPr/>
        </p:nvCxnSpPr>
        <p:spPr>
          <a:xfrm>
            <a:off x="2486362" y="4484379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3" idx="1"/>
          </p:cNvCxnSpPr>
          <p:nvPr/>
        </p:nvCxnSpPr>
        <p:spPr>
          <a:xfrm>
            <a:off x="3262069" y="4514592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7" idx="3"/>
            <a:endCxn id="8" idx="1"/>
          </p:cNvCxnSpPr>
          <p:nvPr/>
        </p:nvCxnSpPr>
        <p:spPr>
          <a:xfrm>
            <a:off x="3982402" y="4484379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20483" y="328498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I’m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83568" y="692696"/>
            <a:ext cx="367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with Attention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cxnSp>
        <p:nvCxnSpPr>
          <p:cNvPr id="31" name="직선 화살표 연결선 30"/>
          <p:cNvCxnSpPr>
            <a:stCxn id="9" idx="0"/>
          </p:cNvCxnSpPr>
          <p:nvPr/>
        </p:nvCxnSpPr>
        <p:spPr>
          <a:xfrm flipH="1" flipV="1">
            <a:off x="5598039" y="3910269"/>
            <a:ext cx="451149" cy="392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031113"/>
              </p:ext>
            </p:extLst>
          </p:nvPr>
        </p:nvGraphicFramePr>
        <p:xfrm>
          <a:off x="2123728" y="3865862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4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3865862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910186"/>
              </p:ext>
            </p:extLst>
          </p:nvPr>
        </p:nvGraphicFramePr>
        <p:xfrm>
          <a:off x="2905249" y="3878560"/>
          <a:ext cx="33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5" name="수식" r:id="rId15" imgW="139680" imgH="190440" progId="Equation.3">
                  <p:embed/>
                </p:oleObj>
              </mc:Choice>
              <mc:Fallback>
                <p:oleObj name="수식" r:id="rId1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249" y="3878560"/>
                        <a:ext cx="3302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680254"/>
              </p:ext>
            </p:extLst>
          </p:nvPr>
        </p:nvGraphicFramePr>
        <p:xfrm>
          <a:off x="3614124" y="3887014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6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124" y="3887014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286300"/>
              </p:ext>
            </p:extLst>
          </p:nvPr>
        </p:nvGraphicFramePr>
        <p:xfrm>
          <a:off x="4538787" y="3915842"/>
          <a:ext cx="3603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7" name="수식" r:id="rId19" imgW="152280" imgH="190440" progId="Equation.3">
                  <p:embed/>
                </p:oleObj>
              </mc:Choice>
              <mc:Fallback>
                <p:oleObj name="수식" r:id="rId1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8787" y="3915842"/>
                        <a:ext cx="3603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838397"/>
              </p:ext>
            </p:extLst>
          </p:nvPr>
        </p:nvGraphicFramePr>
        <p:xfrm>
          <a:off x="5294437" y="3575348"/>
          <a:ext cx="239712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8" name="수식" r:id="rId21" imgW="101520" imgH="126720" progId="Equation.3">
                  <p:embed/>
                </p:oleObj>
              </mc:Choice>
              <mc:Fallback>
                <p:oleObj name="수식" r:id="rId21" imgW="1015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437" y="3575348"/>
                        <a:ext cx="2397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35539"/>
              </p:ext>
            </p:extLst>
          </p:nvPr>
        </p:nvGraphicFramePr>
        <p:xfrm>
          <a:off x="2138487" y="3406775"/>
          <a:ext cx="3603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9" name="수식" r:id="rId23" imgW="152280" imgH="190440" progId="Equation.3">
                  <p:embed/>
                </p:oleObj>
              </mc:Choice>
              <mc:Fallback>
                <p:oleObj name="수식" r:id="rId23" imgW="152280" imgH="190440" progId="Equation.3">
                  <p:embed/>
                  <p:pic>
                    <p:nvPicPr>
                      <p:cNvPr id="0" name="개체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487" y="3406775"/>
                        <a:ext cx="3603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902320"/>
              </p:ext>
            </p:extLst>
          </p:nvPr>
        </p:nvGraphicFramePr>
        <p:xfrm>
          <a:off x="2904778" y="3419398"/>
          <a:ext cx="3302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0" name="수식" r:id="rId25" imgW="139680" imgH="190440" progId="Equation.3">
                  <p:embed/>
                </p:oleObj>
              </mc:Choice>
              <mc:Fallback>
                <p:oleObj name="수식" r:id="rId25" imgW="139680" imgH="190440" progId="Equation.3">
                  <p:embed/>
                  <p:pic>
                    <p:nvPicPr>
                      <p:cNvPr id="0" name="개체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4778" y="3419398"/>
                        <a:ext cx="3302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343046"/>
              </p:ext>
            </p:extLst>
          </p:nvPr>
        </p:nvGraphicFramePr>
        <p:xfrm>
          <a:off x="3629149" y="3429000"/>
          <a:ext cx="36036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1" name="수식" r:id="rId27" imgW="152280" imgH="190440" progId="Equation.3">
                  <p:embed/>
                </p:oleObj>
              </mc:Choice>
              <mc:Fallback>
                <p:oleObj name="수식" r:id="rId27" imgW="152280" imgH="190440" progId="Equation.3">
                  <p:embed/>
                  <p:pic>
                    <p:nvPicPr>
                      <p:cNvPr id="0" name="개체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149" y="3429000"/>
                        <a:ext cx="360363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70956"/>
              </p:ext>
            </p:extLst>
          </p:nvPr>
        </p:nvGraphicFramePr>
        <p:xfrm>
          <a:off x="4538316" y="3457498"/>
          <a:ext cx="3603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2" name="수식" r:id="rId29" imgW="152280" imgH="190440" progId="Equation.3">
                  <p:embed/>
                </p:oleObj>
              </mc:Choice>
              <mc:Fallback>
                <p:oleObj name="수식" r:id="rId29" imgW="152280" imgH="190440" progId="Equation.3">
                  <p:embed/>
                  <p:pic>
                    <p:nvPicPr>
                      <p:cNvPr id="0" name="개체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8316" y="3457498"/>
                        <a:ext cx="3603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503809"/>
              </p:ext>
            </p:extLst>
          </p:nvPr>
        </p:nvGraphicFramePr>
        <p:xfrm>
          <a:off x="565082" y="1916832"/>
          <a:ext cx="462438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3" name="수식" r:id="rId31" imgW="1955520" imgH="380880" progId="Equation.3">
                  <p:embed/>
                </p:oleObj>
              </mc:Choice>
              <mc:Fallback>
                <p:oleObj name="수식" r:id="rId31" imgW="1955520" imgH="38088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082" y="1916832"/>
                        <a:ext cx="4624388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직선 화살표 연결선 46"/>
          <p:cNvCxnSpPr/>
          <p:nvPr/>
        </p:nvCxnSpPr>
        <p:spPr>
          <a:xfrm flipH="1" flipV="1">
            <a:off x="899592" y="2564904"/>
            <a:ext cx="1226770" cy="904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20072" y="213285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800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4792355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1262266" y="358230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2013180" y="358230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2758306" y="358230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3681803" y="3582308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005092" y="3582308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3"/>
            <a:endCxn id="6" idx="1"/>
          </p:cNvCxnSpPr>
          <p:nvPr/>
        </p:nvCxnSpPr>
        <p:spPr>
          <a:xfrm>
            <a:off x="1622266" y="3764299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2373180" y="3764299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  <a:endCxn id="8" idx="1"/>
          </p:cNvCxnSpPr>
          <p:nvPr/>
        </p:nvCxnSpPr>
        <p:spPr>
          <a:xfrm>
            <a:off x="3118306" y="3764299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</p:cNvCxnSpPr>
          <p:nvPr/>
        </p:nvCxnSpPr>
        <p:spPr>
          <a:xfrm>
            <a:off x="4041803" y="3764299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9" idx="1"/>
          </p:cNvCxnSpPr>
          <p:nvPr/>
        </p:nvCxnSpPr>
        <p:spPr>
          <a:xfrm>
            <a:off x="4733943" y="3764299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18250" y="4365104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442266" y="398641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187353" y="398641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2951501" y="398641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876588" y="398641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5172732" y="3986416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193608"/>
              </p:ext>
            </p:extLst>
          </p:nvPr>
        </p:nvGraphicFramePr>
        <p:xfrm>
          <a:off x="1248420" y="3565401"/>
          <a:ext cx="3889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49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8420" y="3565401"/>
                        <a:ext cx="388938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485962"/>
              </p:ext>
            </p:extLst>
          </p:nvPr>
        </p:nvGraphicFramePr>
        <p:xfrm>
          <a:off x="2054870" y="3570164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0" name="수식" r:id="rId5" imgW="152280" imgH="190440" progId="Equation.3">
                  <p:embed/>
                </p:oleObj>
              </mc:Choice>
              <mc:Fallback>
                <p:oleObj name="수식" r:id="rId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870" y="3570164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782930"/>
              </p:ext>
            </p:extLst>
          </p:nvPr>
        </p:nvGraphicFramePr>
        <p:xfrm>
          <a:off x="2723208" y="3570164"/>
          <a:ext cx="4175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1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3208" y="3570164"/>
                        <a:ext cx="4175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860110"/>
              </p:ext>
            </p:extLst>
          </p:nvPr>
        </p:nvGraphicFramePr>
        <p:xfrm>
          <a:off x="3697933" y="3566989"/>
          <a:ext cx="388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2" name="수식" r:id="rId9" imgW="164880" imgH="190440" progId="Equation.3">
                  <p:embed/>
                </p:oleObj>
              </mc:Choice>
              <mc:Fallback>
                <p:oleObj name="수식" r:id="rId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933" y="3566989"/>
                        <a:ext cx="388937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224189"/>
              </p:ext>
            </p:extLst>
          </p:nvPr>
        </p:nvGraphicFramePr>
        <p:xfrm>
          <a:off x="4993333" y="3582864"/>
          <a:ext cx="388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3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3333" y="3582864"/>
                        <a:ext cx="388937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422565" y="3553844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188364" y="1998132"/>
            <a:ext cx="7031" cy="152931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5" idx="3"/>
            <a:endCxn id="6" idx="1"/>
          </p:cNvCxnSpPr>
          <p:nvPr/>
        </p:nvCxnSpPr>
        <p:spPr>
          <a:xfrm>
            <a:off x="1622266" y="3764299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3" idx="1"/>
          </p:cNvCxnSpPr>
          <p:nvPr/>
        </p:nvCxnSpPr>
        <p:spPr>
          <a:xfrm>
            <a:off x="2397973" y="3794512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7" idx="3"/>
            <a:endCxn id="8" idx="1"/>
          </p:cNvCxnSpPr>
          <p:nvPr/>
        </p:nvCxnSpPr>
        <p:spPr>
          <a:xfrm>
            <a:off x="3118306" y="3764299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56387" y="162880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I’m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83568" y="692696"/>
            <a:ext cx="367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with Attention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cxnSp>
        <p:nvCxnSpPr>
          <p:cNvPr id="31" name="직선 화살표 연결선 30"/>
          <p:cNvCxnSpPr>
            <a:stCxn id="9" idx="0"/>
            <a:endCxn id="41" idx="3"/>
          </p:cNvCxnSpPr>
          <p:nvPr/>
        </p:nvCxnSpPr>
        <p:spPr>
          <a:xfrm flipH="1" flipV="1">
            <a:off x="4670053" y="3005286"/>
            <a:ext cx="515039" cy="577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93679"/>
              </p:ext>
            </p:extLst>
          </p:nvPr>
        </p:nvGraphicFramePr>
        <p:xfrm>
          <a:off x="1259632" y="3145782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4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145782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418674"/>
              </p:ext>
            </p:extLst>
          </p:nvPr>
        </p:nvGraphicFramePr>
        <p:xfrm>
          <a:off x="2041153" y="3158480"/>
          <a:ext cx="33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5" name="수식" r:id="rId15" imgW="139680" imgH="190440" progId="Equation.3">
                  <p:embed/>
                </p:oleObj>
              </mc:Choice>
              <mc:Fallback>
                <p:oleObj name="수식" r:id="rId1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153" y="3158480"/>
                        <a:ext cx="3302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450701"/>
              </p:ext>
            </p:extLst>
          </p:nvPr>
        </p:nvGraphicFramePr>
        <p:xfrm>
          <a:off x="2750028" y="3166934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6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028" y="3166934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873099"/>
              </p:ext>
            </p:extLst>
          </p:nvPr>
        </p:nvGraphicFramePr>
        <p:xfrm>
          <a:off x="3674691" y="3195762"/>
          <a:ext cx="3603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7" name="수식" r:id="rId19" imgW="152280" imgH="190440" progId="Equation.3">
                  <p:embed/>
                </p:oleObj>
              </mc:Choice>
              <mc:Fallback>
                <p:oleObj name="수식" r:id="rId1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4691" y="3195762"/>
                        <a:ext cx="3603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853510"/>
              </p:ext>
            </p:extLst>
          </p:nvPr>
        </p:nvGraphicFramePr>
        <p:xfrm>
          <a:off x="4430341" y="2855268"/>
          <a:ext cx="239712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8" name="수식" r:id="rId21" imgW="101520" imgH="126720" progId="Equation.3">
                  <p:embed/>
                </p:oleObj>
              </mc:Choice>
              <mc:Fallback>
                <p:oleObj name="수식" r:id="rId21" imgW="1015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341" y="2855268"/>
                        <a:ext cx="2397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392767"/>
              </p:ext>
            </p:extLst>
          </p:nvPr>
        </p:nvGraphicFramePr>
        <p:xfrm>
          <a:off x="1274391" y="2686695"/>
          <a:ext cx="3603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9" name="수식" r:id="rId23" imgW="152280" imgH="190440" progId="Equation.3">
                  <p:embed/>
                </p:oleObj>
              </mc:Choice>
              <mc:Fallback>
                <p:oleObj name="수식" r:id="rId2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391" y="2686695"/>
                        <a:ext cx="3603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454158"/>
              </p:ext>
            </p:extLst>
          </p:nvPr>
        </p:nvGraphicFramePr>
        <p:xfrm>
          <a:off x="2040682" y="2699318"/>
          <a:ext cx="3302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0" name="수식" r:id="rId25" imgW="139680" imgH="190440" progId="Equation.3">
                  <p:embed/>
                </p:oleObj>
              </mc:Choice>
              <mc:Fallback>
                <p:oleObj name="수식" r:id="rId2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0682" y="2699318"/>
                        <a:ext cx="3302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67604"/>
              </p:ext>
            </p:extLst>
          </p:nvPr>
        </p:nvGraphicFramePr>
        <p:xfrm>
          <a:off x="2765053" y="2708920"/>
          <a:ext cx="36036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1" name="수식" r:id="rId27" imgW="152280" imgH="190440" progId="Equation.3">
                  <p:embed/>
                </p:oleObj>
              </mc:Choice>
              <mc:Fallback>
                <p:oleObj name="수식" r:id="rId2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053" y="2708920"/>
                        <a:ext cx="360363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68005"/>
              </p:ext>
            </p:extLst>
          </p:nvPr>
        </p:nvGraphicFramePr>
        <p:xfrm>
          <a:off x="3674220" y="2737418"/>
          <a:ext cx="3603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2" name="수식" r:id="rId29" imgW="152280" imgH="190440" progId="Equation.3">
                  <p:embed/>
                </p:oleObj>
              </mc:Choice>
              <mc:Fallback>
                <p:oleObj name="수식" r:id="rId2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4220" y="2737418"/>
                        <a:ext cx="3603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86298"/>
              </p:ext>
            </p:extLst>
          </p:nvPr>
        </p:nvGraphicFramePr>
        <p:xfrm>
          <a:off x="2758306" y="1998132"/>
          <a:ext cx="13208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3" name="수식" r:id="rId31" imgW="558720" imgH="190440" progId="Equation.3">
                  <p:embed/>
                </p:oleObj>
              </mc:Choice>
              <mc:Fallback>
                <p:oleObj name="수식" r:id="rId31" imgW="558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306" y="1998132"/>
                        <a:ext cx="13208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직선 화살표 연결선 44"/>
          <p:cNvCxnSpPr/>
          <p:nvPr/>
        </p:nvCxnSpPr>
        <p:spPr>
          <a:xfrm flipV="1">
            <a:off x="1622266" y="2348880"/>
            <a:ext cx="952713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2267744" y="2348880"/>
            <a:ext cx="484242" cy="413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2938306" y="2348880"/>
            <a:ext cx="13195" cy="413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37" idx="2"/>
          </p:cNvCxnSpPr>
          <p:nvPr/>
        </p:nvCxnSpPr>
        <p:spPr>
          <a:xfrm flipH="1" flipV="1">
            <a:off x="3418706" y="2447394"/>
            <a:ext cx="263097" cy="315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3" idx="1"/>
          </p:cNvCxnSpPr>
          <p:nvPr/>
        </p:nvCxnSpPr>
        <p:spPr>
          <a:xfrm flipV="1">
            <a:off x="3876588" y="1813466"/>
            <a:ext cx="1079799" cy="2473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4041803" y="3068960"/>
            <a:ext cx="380762" cy="317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348215" y="5589240"/>
            <a:ext cx="435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TensorFlow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seq2seq</a:t>
            </a:r>
            <a:r>
              <a:rPr lang="ko-KR" altLang="en-US" b="1" dirty="0" smtClean="0"/>
              <a:t>안에 구현되어 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300192" y="1998132"/>
            <a:ext cx="19395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학습단계에서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,      ,…     ,      , </a:t>
            </a:r>
          </a:p>
          <a:p>
            <a:endParaRPr lang="en-US" altLang="ko-KR" dirty="0"/>
          </a:p>
          <a:p>
            <a:r>
              <a:rPr lang="ko-KR" altLang="en-US" dirty="0" smtClean="0"/>
              <a:t>모두 학습한다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66198"/>
              </p:ext>
            </p:extLst>
          </p:nvPr>
        </p:nvGraphicFramePr>
        <p:xfrm>
          <a:off x="6372200" y="2514668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4" name="수식" r:id="rId33" imgW="164880" imgH="190440" progId="Equation.3">
                  <p:embed/>
                </p:oleObj>
              </mc:Choice>
              <mc:Fallback>
                <p:oleObj name="수식" r:id="rId33" imgW="164880" imgH="190440" progId="Equation.3">
                  <p:embed/>
                  <p:pic>
                    <p:nvPicPr>
                      <p:cNvPr id="0" name="개체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2514668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011065"/>
              </p:ext>
            </p:extLst>
          </p:nvPr>
        </p:nvGraphicFramePr>
        <p:xfrm>
          <a:off x="6787246" y="2517958"/>
          <a:ext cx="33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5" name="수식" r:id="rId35" imgW="139680" imgH="190440" progId="Equation.3">
                  <p:embed/>
                </p:oleObj>
              </mc:Choice>
              <mc:Fallback>
                <p:oleObj name="수식" r:id="rId35" imgW="139680" imgH="190440" progId="Equation.3">
                  <p:embed/>
                  <p:pic>
                    <p:nvPicPr>
                      <p:cNvPr id="0" name="개체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7246" y="2517958"/>
                        <a:ext cx="3302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개체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13133"/>
              </p:ext>
            </p:extLst>
          </p:nvPr>
        </p:nvGraphicFramePr>
        <p:xfrm>
          <a:off x="7308304" y="2528844"/>
          <a:ext cx="3603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6" name="수식" r:id="rId37" imgW="152280" imgH="190440" progId="Equation.3">
                  <p:embed/>
                </p:oleObj>
              </mc:Choice>
              <mc:Fallback>
                <p:oleObj name="수식" r:id="rId37" imgW="152280" imgH="19044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304" y="2528844"/>
                        <a:ext cx="3603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664378"/>
              </p:ext>
            </p:extLst>
          </p:nvPr>
        </p:nvGraphicFramePr>
        <p:xfrm>
          <a:off x="7713040" y="2528844"/>
          <a:ext cx="33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7" name="수식" r:id="rId39" imgW="139680" imgH="190440" progId="Equation.3">
                  <p:embed/>
                </p:oleObj>
              </mc:Choice>
              <mc:Fallback>
                <p:oleObj name="수식" r:id="rId39" imgW="139680" imgH="1904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040" y="2528844"/>
                        <a:ext cx="3302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208883"/>
              </p:ext>
            </p:extLst>
          </p:nvPr>
        </p:nvGraphicFramePr>
        <p:xfrm>
          <a:off x="8111278" y="2603135"/>
          <a:ext cx="239712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8" name="수식" r:id="rId41" imgW="101520" imgH="126720" progId="Equation.3">
                  <p:embed/>
                </p:oleObj>
              </mc:Choice>
              <mc:Fallback>
                <p:oleObj name="수식" r:id="rId41" imgW="101520" imgH="126720" progId="Equation.3">
                  <p:embed/>
                  <p:pic>
                    <p:nvPicPr>
                      <p:cNvPr id="0" name="개체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1278" y="2603135"/>
                        <a:ext cx="2397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888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31640" y="5008379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1982346" y="3798332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2733260" y="3798332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478386" y="3798332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401883" y="3798332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725172" y="3798332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3"/>
            <a:endCxn id="6" idx="1"/>
          </p:cNvCxnSpPr>
          <p:nvPr/>
        </p:nvCxnSpPr>
        <p:spPr>
          <a:xfrm>
            <a:off x="2342346" y="3980323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3093260" y="3980323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  <a:endCxn id="8" idx="1"/>
          </p:cNvCxnSpPr>
          <p:nvPr/>
        </p:nvCxnSpPr>
        <p:spPr>
          <a:xfrm>
            <a:off x="3838386" y="3980323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</p:cNvCxnSpPr>
          <p:nvPr/>
        </p:nvCxnSpPr>
        <p:spPr>
          <a:xfrm>
            <a:off x="4761883" y="3980323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9" idx="1"/>
          </p:cNvCxnSpPr>
          <p:nvPr/>
        </p:nvCxnSpPr>
        <p:spPr>
          <a:xfrm>
            <a:off x="5454023" y="3980323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38330" y="4581128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162346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907433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671581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596668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5892812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84661"/>
              </p:ext>
            </p:extLst>
          </p:nvPr>
        </p:nvGraphicFramePr>
        <p:xfrm>
          <a:off x="1968500" y="3781425"/>
          <a:ext cx="3889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4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8500" y="3781425"/>
                        <a:ext cx="388938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61757"/>
              </p:ext>
            </p:extLst>
          </p:nvPr>
        </p:nvGraphicFramePr>
        <p:xfrm>
          <a:off x="2774950" y="378618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5" name="수식" r:id="rId5" imgW="152280" imgH="190440" progId="Equation.3">
                  <p:embed/>
                </p:oleObj>
              </mc:Choice>
              <mc:Fallback>
                <p:oleObj name="수식" r:id="rId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950" y="3786188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78656"/>
              </p:ext>
            </p:extLst>
          </p:nvPr>
        </p:nvGraphicFramePr>
        <p:xfrm>
          <a:off x="3443288" y="3786188"/>
          <a:ext cx="4175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6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3288" y="3786188"/>
                        <a:ext cx="4175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281648"/>
              </p:ext>
            </p:extLst>
          </p:nvPr>
        </p:nvGraphicFramePr>
        <p:xfrm>
          <a:off x="4418013" y="3783013"/>
          <a:ext cx="388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7" name="수식" r:id="rId9" imgW="164880" imgH="190440" progId="Equation.3">
                  <p:embed/>
                </p:oleObj>
              </mc:Choice>
              <mc:Fallback>
                <p:oleObj name="수식" r:id="rId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013" y="3783013"/>
                        <a:ext cx="388937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456905"/>
              </p:ext>
            </p:extLst>
          </p:nvPr>
        </p:nvGraphicFramePr>
        <p:xfrm>
          <a:off x="5713413" y="3798888"/>
          <a:ext cx="388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8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3413" y="3798888"/>
                        <a:ext cx="388937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42645" y="3769868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908444" y="2214156"/>
            <a:ext cx="7031" cy="152931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5" idx="3"/>
            <a:endCxn id="6" idx="1"/>
          </p:cNvCxnSpPr>
          <p:nvPr/>
        </p:nvCxnSpPr>
        <p:spPr>
          <a:xfrm>
            <a:off x="2342346" y="3980323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3" idx="1"/>
          </p:cNvCxnSpPr>
          <p:nvPr/>
        </p:nvCxnSpPr>
        <p:spPr>
          <a:xfrm>
            <a:off x="3118053" y="4010536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7" idx="3"/>
            <a:endCxn id="8" idx="1"/>
          </p:cNvCxnSpPr>
          <p:nvPr/>
        </p:nvCxnSpPr>
        <p:spPr>
          <a:xfrm>
            <a:off x="3838386" y="3980323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83568" y="692696"/>
            <a:ext cx="367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with Attention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cxnSp>
        <p:nvCxnSpPr>
          <p:cNvPr id="31" name="직선 화살표 연결선 30"/>
          <p:cNvCxnSpPr>
            <a:stCxn id="9" idx="0"/>
            <a:endCxn id="41" idx="3"/>
          </p:cNvCxnSpPr>
          <p:nvPr/>
        </p:nvCxnSpPr>
        <p:spPr>
          <a:xfrm flipH="1" flipV="1">
            <a:off x="5390133" y="3221310"/>
            <a:ext cx="515039" cy="577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297443"/>
              </p:ext>
            </p:extLst>
          </p:nvPr>
        </p:nvGraphicFramePr>
        <p:xfrm>
          <a:off x="1979712" y="3361806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9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361806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311754"/>
              </p:ext>
            </p:extLst>
          </p:nvPr>
        </p:nvGraphicFramePr>
        <p:xfrm>
          <a:off x="2761233" y="3374504"/>
          <a:ext cx="33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0" name="수식" r:id="rId15" imgW="139680" imgH="190440" progId="Equation.3">
                  <p:embed/>
                </p:oleObj>
              </mc:Choice>
              <mc:Fallback>
                <p:oleObj name="수식" r:id="rId1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1233" y="3374504"/>
                        <a:ext cx="3302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989309"/>
              </p:ext>
            </p:extLst>
          </p:nvPr>
        </p:nvGraphicFramePr>
        <p:xfrm>
          <a:off x="3470108" y="3382958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1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108" y="3382958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09327"/>
              </p:ext>
            </p:extLst>
          </p:nvPr>
        </p:nvGraphicFramePr>
        <p:xfrm>
          <a:off x="4394771" y="3411786"/>
          <a:ext cx="3603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2" name="수식" r:id="rId19" imgW="152280" imgH="190440" progId="Equation.3">
                  <p:embed/>
                </p:oleObj>
              </mc:Choice>
              <mc:Fallback>
                <p:oleObj name="수식" r:id="rId1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771" y="3411786"/>
                        <a:ext cx="3603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551655"/>
              </p:ext>
            </p:extLst>
          </p:nvPr>
        </p:nvGraphicFramePr>
        <p:xfrm>
          <a:off x="5150421" y="3071292"/>
          <a:ext cx="239712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3" name="수식" r:id="rId21" imgW="101520" imgH="126720" progId="Equation.3">
                  <p:embed/>
                </p:oleObj>
              </mc:Choice>
              <mc:Fallback>
                <p:oleObj name="수식" r:id="rId21" imgW="1015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0421" y="3071292"/>
                        <a:ext cx="2397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26986"/>
              </p:ext>
            </p:extLst>
          </p:nvPr>
        </p:nvGraphicFramePr>
        <p:xfrm>
          <a:off x="1994471" y="2902719"/>
          <a:ext cx="3603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4" name="수식" r:id="rId23" imgW="152280" imgH="190440" progId="Equation.3">
                  <p:embed/>
                </p:oleObj>
              </mc:Choice>
              <mc:Fallback>
                <p:oleObj name="수식" r:id="rId2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4471" y="2902719"/>
                        <a:ext cx="3603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651280"/>
              </p:ext>
            </p:extLst>
          </p:nvPr>
        </p:nvGraphicFramePr>
        <p:xfrm>
          <a:off x="2760762" y="2915342"/>
          <a:ext cx="3302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5" name="수식" r:id="rId25" imgW="139680" imgH="190440" progId="Equation.3">
                  <p:embed/>
                </p:oleObj>
              </mc:Choice>
              <mc:Fallback>
                <p:oleObj name="수식" r:id="rId2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762" y="2915342"/>
                        <a:ext cx="3302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394426"/>
              </p:ext>
            </p:extLst>
          </p:nvPr>
        </p:nvGraphicFramePr>
        <p:xfrm>
          <a:off x="3485133" y="2924944"/>
          <a:ext cx="36036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6" name="수식" r:id="rId27" imgW="152280" imgH="190440" progId="Equation.3">
                  <p:embed/>
                </p:oleObj>
              </mc:Choice>
              <mc:Fallback>
                <p:oleObj name="수식" r:id="rId2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5133" y="2924944"/>
                        <a:ext cx="360363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065315"/>
              </p:ext>
            </p:extLst>
          </p:nvPr>
        </p:nvGraphicFramePr>
        <p:xfrm>
          <a:off x="4394300" y="2953442"/>
          <a:ext cx="3603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7" name="수식" r:id="rId29" imgW="152280" imgH="190440" progId="Equation.3">
                  <p:embed/>
                </p:oleObj>
              </mc:Choice>
              <mc:Fallback>
                <p:oleObj name="수식" r:id="rId2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300" y="2953442"/>
                        <a:ext cx="3603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직사각형 38"/>
          <p:cNvSpPr/>
          <p:nvPr/>
        </p:nvSpPr>
        <p:spPr>
          <a:xfrm>
            <a:off x="2085173" y="1900579"/>
            <a:ext cx="101605" cy="100811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843808" y="2328264"/>
            <a:ext cx="101605" cy="5690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06299" y="2736539"/>
            <a:ext cx="101605" cy="1498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470395" y="2780928"/>
            <a:ext cx="101605" cy="1498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575441" y="17951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Hola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65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31640" y="5008379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From: https</a:t>
            </a:r>
            <a:r>
              <a:rPr lang="en-US" altLang="ko-KR" dirty="0"/>
              <a:t>://www.youtube.com/watch?v=G5RY_SUJih4&amp;t=474s</a:t>
            </a:r>
            <a:endParaRPr lang="ko-KR" altLang="en-US" dirty="0"/>
          </a:p>
        </p:txBody>
      </p:sp>
      <p:sp>
        <p:nvSpPr>
          <p:cNvPr id="5" name="직사각형 4"/>
          <p:cNvSpPr>
            <a:spLocks noChangeAspect="1"/>
          </p:cNvSpPr>
          <p:nvPr/>
        </p:nvSpPr>
        <p:spPr>
          <a:xfrm>
            <a:off x="1982346" y="3798332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2733260" y="3798332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3478386" y="3798332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401883" y="3798332"/>
            <a:ext cx="360000" cy="3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5725172" y="3798332"/>
            <a:ext cx="360000" cy="36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3"/>
            <a:endCxn id="6" idx="1"/>
          </p:cNvCxnSpPr>
          <p:nvPr/>
        </p:nvCxnSpPr>
        <p:spPr>
          <a:xfrm>
            <a:off x="2342346" y="3980323"/>
            <a:ext cx="390914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3093260" y="3980323"/>
            <a:ext cx="385126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  <a:endCxn id="8" idx="1"/>
          </p:cNvCxnSpPr>
          <p:nvPr/>
        </p:nvCxnSpPr>
        <p:spPr>
          <a:xfrm>
            <a:off x="3838386" y="3980323"/>
            <a:ext cx="563497" cy="0"/>
          </a:xfrm>
          <a:prstGeom prst="straightConnector1">
            <a:avLst/>
          </a:prstGeom>
          <a:ln w="1905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</p:cNvCxnSpPr>
          <p:nvPr/>
        </p:nvCxnSpPr>
        <p:spPr>
          <a:xfrm>
            <a:off x="4761883" y="3980323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9" idx="1"/>
          </p:cNvCxnSpPr>
          <p:nvPr/>
        </p:nvCxnSpPr>
        <p:spPr>
          <a:xfrm>
            <a:off x="5454023" y="3980323"/>
            <a:ext cx="27114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38330" y="4581128"/>
            <a:ext cx="453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Hi           how        are             you                 &lt;end&gt;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162346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907433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671581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596668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5892812" y="4202440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121781"/>
              </p:ext>
            </p:extLst>
          </p:nvPr>
        </p:nvGraphicFramePr>
        <p:xfrm>
          <a:off x="1968500" y="3781425"/>
          <a:ext cx="3889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6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8500" y="3781425"/>
                        <a:ext cx="388938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5951"/>
              </p:ext>
            </p:extLst>
          </p:nvPr>
        </p:nvGraphicFramePr>
        <p:xfrm>
          <a:off x="2774950" y="3786188"/>
          <a:ext cx="3587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7" name="수식" r:id="rId5" imgW="152280" imgH="190440" progId="Equation.3">
                  <p:embed/>
                </p:oleObj>
              </mc:Choice>
              <mc:Fallback>
                <p:oleObj name="수식" r:id="rId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950" y="3786188"/>
                        <a:ext cx="3587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38500"/>
              </p:ext>
            </p:extLst>
          </p:nvPr>
        </p:nvGraphicFramePr>
        <p:xfrm>
          <a:off x="3443288" y="3786188"/>
          <a:ext cx="4175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8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3288" y="3786188"/>
                        <a:ext cx="41751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876816"/>
              </p:ext>
            </p:extLst>
          </p:nvPr>
        </p:nvGraphicFramePr>
        <p:xfrm>
          <a:off x="4418013" y="3783013"/>
          <a:ext cx="388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9" name="수식" r:id="rId9" imgW="164880" imgH="190440" progId="Equation.3">
                  <p:embed/>
                </p:oleObj>
              </mc:Choice>
              <mc:Fallback>
                <p:oleObj name="수식" r:id="rId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013" y="3783013"/>
                        <a:ext cx="388937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177136"/>
              </p:ext>
            </p:extLst>
          </p:nvPr>
        </p:nvGraphicFramePr>
        <p:xfrm>
          <a:off x="5713413" y="3798888"/>
          <a:ext cx="388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0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3413" y="3798888"/>
                        <a:ext cx="388937" cy="44767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42645" y="3769868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cxnSp>
        <p:nvCxnSpPr>
          <p:cNvPr id="28" name="직선 화살표 연결선 27"/>
          <p:cNvCxnSpPr>
            <a:stCxn id="5" idx="3"/>
            <a:endCxn id="6" idx="1"/>
          </p:cNvCxnSpPr>
          <p:nvPr/>
        </p:nvCxnSpPr>
        <p:spPr>
          <a:xfrm>
            <a:off x="2342346" y="3980323"/>
            <a:ext cx="3909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3" idx="1"/>
          </p:cNvCxnSpPr>
          <p:nvPr/>
        </p:nvCxnSpPr>
        <p:spPr>
          <a:xfrm>
            <a:off x="3118053" y="4010536"/>
            <a:ext cx="35401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7" idx="3"/>
            <a:endCxn id="8" idx="1"/>
          </p:cNvCxnSpPr>
          <p:nvPr/>
        </p:nvCxnSpPr>
        <p:spPr>
          <a:xfrm>
            <a:off x="3838386" y="3980323"/>
            <a:ext cx="56349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83568" y="692696"/>
            <a:ext cx="367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with Attention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180622"/>
              </p:ext>
            </p:extLst>
          </p:nvPr>
        </p:nvGraphicFramePr>
        <p:xfrm>
          <a:off x="1979712" y="3361806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1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361806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42199"/>
              </p:ext>
            </p:extLst>
          </p:nvPr>
        </p:nvGraphicFramePr>
        <p:xfrm>
          <a:off x="2761233" y="3374504"/>
          <a:ext cx="33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2" name="수식" r:id="rId15" imgW="139680" imgH="190440" progId="Equation.3">
                  <p:embed/>
                </p:oleObj>
              </mc:Choice>
              <mc:Fallback>
                <p:oleObj name="수식" r:id="rId15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1233" y="3374504"/>
                        <a:ext cx="3302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27072"/>
              </p:ext>
            </p:extLst>
          </p:nvPr>
        </p:nvGraphicFramePr>
        <p:xfrm>
          <a:off x="3470108" y="3382958"/>
          <a:ext cx="39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3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108" y="3382958"/>
                        <a:ext cx="39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607638"/>
              </p:ext>
            </p:extLst>
          </p:nvPr>
        </p:nvGraphicFramePr>
        <p:xfrm>
          <a:off x="4394771" y="3411786"/>
          <a:ext cx="3603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4" name="수식" r:id="rId19" imgW="152280" imgH="190440" progId="Equation.3">
                  <p:embed/>
                </p:oleObj>
              </mc:Choice>
              <mc:Fallback>
                <p:oleObj name="수식" r:id="rId1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771" y="3411786"/>
                        <a:ext cx="3603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606"/>
              </p:ext>
            </p:extLst>
          </p:nvPr>
        </p:nvGraphicFramePr>
        <p:xfrm>
          <a:off x="1994471" y="2902719"/>
          <a:ext cx="3603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5" name="수식" r:id="rId21" imgW="152280" imgH="190440" progId="Equation.3">
                  <p:embed/>
                </p:oleObj>
              </mc:Choice>
              <mc:Fallback>
                <p:oleObj name="수식" r:id="rId2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4471" y="2902719"/>
                        <a:ext cx="3603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841030"/>
              </p:ext>
            </p:extLst>
          </p:nvPr>
        </p:nvGraphicFramePr>
        <p:xfrm>
          <a:off x="2760762" y="2915342"/>
          <a:ext cx="3302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6" name="수식" r:id="rId23" imgW="139680" imgH="190440" progId="Equation.3">
                  <p:embed/>
                </p:oleObj>
              </mc:Choice>
              <mc:Fallback>
                <p:oleObj name="수식" r:id="rId23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762" y="2915342"/>
                        <a:ext cx="3302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798881"/>
              </p:ext>
            </p:extLst>
          </p:nvPr>
        </p:nvGraphicFramePr>
        <p:xfrm>
          <a:off x="3485133" y="2924944"/>
          <a:ext cx="36036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7" name="수식" r:id="rId25" imgW="152280" imgH="190440" progId="Equation.3">
                  <p:embed/>
                </p:oleObj>
              </mc:Choice>
              <mc:Fallback>
                <p:oleObj name="수식" r:id="rId2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5133" y="2924944"/>
                        <a:ext cx="360363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420767"/>
              </p:ext>
            </p:extLst>
          </p:nvPr>
        </p:nvGraphicFramePr>
        <p:xfrm>
          <a:off x="4394300" y="2953442"/>
          <a:ext cx="3603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8" name="수식" r:id="rId27" imgW="152280" imgH="190440" progId="Equation.3">
                  <p:embed/>
                </p:oleObj>
              </mc:Choice>
              <mc:Fallback>
                <p:oleObj name="수식" r:id="rId2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300" y="2953442"/>
                        <a:ext cx="3603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직사각형 38"/>
          <p:cNvSpPr/>
          <p:nvPr/>
        </p:nvSpPr>
        <p:spPr>
          <a:xfrm>
            <a:off x="2085173" y="2709873"/>
            <a:ext cx="101605" cy="1648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843808" y="1988840"/>
            <a:ext cx="101605" cy="9164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595413" y="2471124"/>
            <a:ext cx="101605" cy="4275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470395" y="2780928"/>
            <a:ext cx="101605" cy="1498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21163"/>
              </p:ext>
            </p:extLst>
          </p:nvPr>
        </p:nvGraphicFramePr>
        <p:xfrm>
          <a:off x="6487319" y="3800191"/>
          <a:ext cx="388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9" name="수식" r:id="rId29" imgW="164880" imgH="190440" progId="Equation.3">
                  <p:embed/>
                </p:oleObj>
              </mc:Choice>
              <mc:Fallback>
                <p:oleObj name="수식" r:id="rId29" imgW="164880" imgH="190440" progId="Equation.3">
                  <p:embed/>
                  <p:pic>
                    <p:nvPicPr>
                      <p:cNvPr id="0" name="개체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7319" y="3800191"/>
                        <a:ext cx="388937" cy="447675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/>
          <p:cNvCxnSpPr/>
          <p:nvPr/>
        </p:nvCxnSpPr>
        <p:spPr>
          <a:xfrm>
            <a:off x="6134370" y="4016215"/>
            <a:ext cx="3321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6660232" y="4221088"/>
            <a:ext cx="0" cy="41881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6700532" y="2225307"/>
            <a:ext cx="7031" cy="152931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367529" y="180626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908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18979"/>
            <a:ext cx="6961103" cy="31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05940" y="5980007"/>
            <a:ext cx="5532120" cy="401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https://www.youtube.com/watch?v=SJDEOWLHYVo&amp;t=1s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54788" y="1158175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</a:t>
            </a:r>
            <a:r>
              <a:rPr lang="en-US" altLang="ko-KR" dirty="0" err="1" smtClean="0"/>
              <a:t>Ayyy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lmao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724128" y="1659527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6228184" y="1527507"/>
            <a:ext cx="936104" cy="1212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93318" y="2514331"/>
            <a:ext cx="706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B0F0"/>
                </a:solidFill>
              </a:rPr>
              <a:t>token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6296" y="2451615"/>
            <a:ext cx="706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B0F0"/>
                </a:solidFill>
              </a:rPr>
              <a:t>token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926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C00000"/>
                </a:solidFill>
              </a:rPr>
              <a:t>챗봇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5936" y="537495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인코딩용</a:t>
            </a:r>
            <a:endParaRPr lang="en-US" altLang="ko-KR" sz="1400" dirty="0" smtClean="0"/>
          </a:p>
          <a:p>
            <a:r>
              <a:rPr lang="ko-KR" altLang="en-US" sz="1400" dirty="0" err="1" smtClean="0"/>
              <a:t>학습데이타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577884" y="5329672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디</a:t>
            </a:r>
            <a:r>
              <a:rPr lang="ko-KR" altLang="en-US" sz="1400" smtClean="0"/>
              <a:t>코딩용</a:t>
            </a:r>
            <a:endParaRPr lang="en-US" altLang="ko-KR" sz="1400" dirty="0" smtClean="0"/>
          </a:p>
          <a:p>
            <a:r>
              <a:rPr lang="ko-KR" altLang="en-US" sz="1400" dirty="0" err="1" smtClean="0"/>
              <a:t>학습데이타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3728" y="5373216"/>
            <a:ext cx="143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Token</a:t>
            </a:r>
            <a:r>
              <a:rPr lang="ko-KR" altLang="en-US" dirty="0" smtClean="0"/>
              <a:t>화해서 </a:t>
            </a:r>
            <a:endParaRPr lang="en-US" altLang="ko-KR" dirty="0" smtClean="0"/>
          </a:p>
          <a:p>
            <a:r>
              <a:rPr lang="ko-KR" altLang="en-US" dirty="0" smtClean="0"/>
              <a:t>들어</a:t>
            </a:r>
            <a:r>
              <a:rPr lang="ko-KR" altLang="en-US" dirty="0"/>
              <a:t>감</a:t>
            </a:r>
          </a:p>
        </p:txBody>
      </p:sp>
      <p:sp>
        <p:nvSpPr>
          <p:cNvPr id="17" name="자유형 16"/>
          <p:cNvSpPr/>
          <p:nvPr/>
        </p:nvSpPr>
        <p:spPr>
          <a:xfrm>
            <a:off x="2186767" y="5105400"/>
            <a:ext cx="1144262" cy="321582"/>
          </a:xfrm>
          <a:custGeom>
            <a:avLst/>
            <a:gdLst>
              <a:gd name="connsiteX0" fmla="*/ 1144262 w 1144262"/>
              <a:gd name="connsiteY0" fmla="*/ 0 h 321582"/>
              <a:gd name="connsiteX1" fmla="*/ 741490 w 1144262"/>
              <a:gd name="connsiteY1" fmla="*/ 304800 h 321582"/>
              <a:gd name="connsiteX2" fmla="*/ 99233 w 1144262"/>
              <a:gd name="connsiteY2" fmla="*/ 261257 h 321582"/>
              <a:gd name="connsiteX3" fmla="*/ 12147 w 1144262"/>
              <a:gd name="connsiteY3" fmla="*/ 87086 h 321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262" h="321582">
                <a:moveTo>
                  <a:pt x="1144262" y="0"/>
                </a:moveTo>
                <a:cubicBezTo>
                  <a:pt x="1029961" y="130628"/>
                  <a:pt x="915661" y="261257"/>
                  <a:pt x="741490" y="304800"/>
                </a:cubicBezTo>
                <a:cubicBezTo>
                  <a:pt x="567319" y="348343"/>
                  <a:pt x="220790" y="297543"/>
                  <a:pt x="99233" y="261257"/>
                </a:cubicBezTo>
                <a:cubicBezTo>
                  <a:pt x="-22324" y="224971"/>
                  <a:pt x="-5089" y="156028"/>
                  <a:pt x="12147" y="8708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89547" y="4694365"/>
            <a:ext cx="1108923" cy="392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335285" y="4725144"/>
            <a:ext cx="1108923" cy="392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endCxn id="14" idx="0"/>
          </p:cNvCxnSpPr>
          <p:nvPr/>
        </p:nvCxnSpPr>
        <p:spPr>
          <a:xfrm flipH="1">
            <a:off x="4537110" y="5232786"/>
            <a:ext cx="128240" cy="142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2"/>
          </p:cNvCxnSpPr>
          <p:nvPr/>
        </p:nvCxnSpPr>
        <p:spPr>
          <a:xfrm>
            <a:off x="5889747" y="5117808"/>
            <a:ext cx="70527" cy="255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112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47702"/>
            <a:ext cx="7475053" cy="220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6926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C00000"/>
                </a:solidFill>
              </a:rPr>
              <a:t>챗봇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7967" y="186234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인코딩용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</a:t>
            </a:r>
            <a:r>
              <a:rPr lang="ko-KR" altLang="en-US" dirty="0" err="1"/>
              <a:t>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2602" y="187163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디</a:t>
            </a:r>
            <a:r>
              <a:rPr lang="ko-KR" altLang="en-US" smtClean="0"/>
              <a:t>코딩용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</a:t>
            </a:r>
            <a:r>
              <a:rPr lang="ko-KR" altLang="en-US" dirty="0" err="1"/>
              <a:t>타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82423" y="1862346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디코딩하는</a:t>
            </a:r>
            <a:r>
              <a:rPr lang="ko-KR" altLang="en-US" dirty="0" smtClean="0"/>
              <a:t> 모델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학습의 대상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2" idx="2"/>
          </p:cNvCxnSpPr>
          <p:nvPr/>
        </p:nvCxnSpPr>
        <p:spPr>
          <a:xfrm>
            <a:off x="2603862" y="2231678"/>
            <a:ext cx="82217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277078" y="2240970"/>
            <a:ext cx="137193" cy="4947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6142463" y="2231678"/>
            <a:ext cx="28803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1600" y="5013176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이전의 </a:t>
            </a:r>
            <a:r>
              <a:rPr lang="ko-KR" altLang="en-US" dirty="0" err="1" smtClean="0"/>
              <a:t>디코딩모델을</a:t>
            </a:r>
            <a:r>
              <a:rPr lang="ko-KR" altLang="en-US" dirty="0" smtClean="0"/>
              <a:t> 입력으로 준다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86269" y="4293096"/>
            <a:ext cx="259364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2"/>
          </p:cNvCxnSpPr>
          <p:nvPr/>
        </p:nvCxnSpPr>
        <p:spPr>
          <a:xfrm flipH="1">
            <a:off x="2483090" y="4653136"/>
            <a:ext cx="1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8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3608" y="1196752"/>
            <a:ext cx="1512168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rnn</a:t>
            </a:r>
            <a:r>
              <a:rPr lang="en-US" altLang="ko-KR" sz="1600" dirty="0" smtClean="0"/>
              <a:t> = RNN()</a:t>
            </a:r>
          </a:p>
          <a:p>
            <a:r>
              <a:rPr lang="en-US" altLang="ko-KR" sz="1600" dirty="0" smtClean="0"/>
              <a:t>y = </a:t>
            </a:r>
            <a:r>
              <a:rPr lang="en-US" altLang="ko-KR" sz="1600" dirty="0" err="1" smtClean="0"/>
              <a:t>rnn.step</a:t>
            </a:r>
            <a:r>
              <a:rPr lang="en-US" altLang="ko-KR" sz="1600" dirty="0" smtClean="0"/>
              <a:t>(x)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467544" y="2940620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 smtClean="0"/>
              <a:t>class RNN:</a:t>
            </a:r>
          </a:p>
          <a:p>
            <a:r>
              <a:rPr lang="en-US" altLang="ko-KR" sz="1600" dirty="0" smtClean="0"/>
              <a:t>  # ...</a:t>
            </a:r>
          </a:p>
          <a:p>
            <a:r>
              <a:rPr lang="en-US" altLang="ko-KR" sz="1600" dirty="0" smtClean="0"/>
              <a:t>  </a:t>
            </a:r>
            <a:r>
              <a:rPr lang="en-US" altLang="ko-KR" sz="1600" dirty="0" err="1" smtClean="0"/>
              <a:t>def</a:t>
            </a:r>
            <a:r>
              <a:rPr lang="en-US" altLang="ko-KR" sz="1600" dirty="0" smtClean="0"/>
              <a:t> step(self, x):</a:t>
            </a:r>
          </a:p>
          <a:p>
            <a:r>
              <a:rPr lang="en-US" altLang="ko-KR" sz="1600" dirty="0" smtClean="0"/>
              <a:t>    # update the hidden state</a:t>
            </a:r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self.h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np.tanh</a:t>
            </a:r>
            <a:r>
              <a:rPr lang="en-US" altLang="ko-KR" sz="1600" dirty="0" smtClean="0"/>
              <a:t>(np.dot(</a:t>
            </a:r>
            <a:r>
              <a:rPr lang="en-US" altLang="ko-KR" sz="1600" dirty="0" err="1" smtClean="0"/>
              <a:t>self.W_hh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self.h</a:t>
            </a:r>
            <a:r>
              <a:rPr lang="en-US" altLang="ko-KR" sz="1600" dirty="0" smtClean="0"/>
              <a:t>)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+ np.dot(</a:t>
            </a:r>
            <a:r>
              <a:rPr lang="en-US" altLang="ko-KR" sz="1600" dirty="0" err="1" smtClean="0"/>
              <a:t>self.W_xh</a:t>
            </a:r>
            <a:r>
              <a:rPr lang="en-US" altLang="ko-KR" sz="1600" dirty="0" smtClean="0"/>
              <a:t>, x))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 # compute the output vector</a:t>
            </a:r>
          </a:p>
          <a:p>
            <a:r>
              <a:rPr lang="en-US" altLang="ko-KR" sz="1600" dirty="0" smtClean="0"/>
              <a:t>    y = np.dot(</a:t>
            </a:r>
            <a:r>
              <a:rPr lang="en-US" altLang="ko-KR" sz="1600" dirty="0" err="1" smtClean="0"/>
              <a:t>self.W_hy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self.h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    return y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563888" y="2216477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/>
              <a:t>그러나 이 안에 </a:t>
            </a:r>
            <a:r>
              <a:rPr lang="en-US" altLang="ko-KR" sz="1600" dirty="0" smtClean="0"/>
              <a:t>hidden state</a:t>
            </a:r>
            <a:r>
              <a:rPr lang="ko-KR" altLang="en-US" sz="1600" dirty="0" smtClean="0"/>
              <a:t>를 가지고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hidden state</a:t>
            </a:r>
            <a:r>
              <a:rPr lang="ko-KR" altLang="en-US" sz="1600" dirty="0" smtClean="0"/>
              <a:t>를 통해서 현재의 입력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에 대해서뿐만 아니라 과거의 모든 입력에 대해서도 출력 </a:t>
            </a:r>
            <a:r>
              <a:rPr lang="en-US" altLang="ko-KR" sz="1600" dirty="0" smtClean="0"/>
              <a:t>y</a:t>
            </a:r>
            <a:r>
              <a:rPr lang="ko-KR" altLang="en-US" sz="1600" dirty="0" smtClean="0"/>
              <a:t>가 영향을 받는다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068419" y="3902810"/>
            <a:ext cx="3568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step</a:t>
            </a:r>
            <a:r>
              <a:rPr lang="ko-KR" altLang="en-US" sz="1600" dirty="0" smtClean="0"/>
              <a:t>함수가 호출될 때마다 </a:t>
            </a:r>
            <a:r>
              <a:rPr lang="en-US" altLang="ko-KR" sz="1600" dirty="0" err="1" smtClean="0"/>
              <a:t>self.h</a:t>
            </a:r>
            <a:r>
              <a:rPr lang="ko-KR" altLang="en-US" sz="1600" dirty="0" smtClean="0"/>
              <a:t>가</a:t>
            </a:r>
            <a:endParaRPr lang="en-US" altLang="ko-KR" sz="1600" dirty="0" smtClean="0"/>
          </a:p>
          <a:p>
            <a:r>
              <a:rPr lang="ko-KR" altLang="en-US" sz="1600" dirty="0" smtClean="0"/>
              <a:t>업데이트된다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식으로는 다음과 같다</a:t>
            </a:r>
            <a:r>
              <a:rPr lang="en-US" altLang="ko-KR" sz="1600" dirty="0" smtClean="0"/>
              <a:t>:</a:t>
            </a:r>
            <a:endParaRPr lang="ko-KR" altLang="en-US" sz="1600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579038"/>
              </p:ext>
            </p:extLst>
          </p:nvPr>
        </p:nvGraphicFramePr>
        <p:xfrm>
          <a:off x="5389563" y="4494292"/>
          <a:ext cx="26336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0" name="수식" r:id="rId3" imgW="1485720" imgH="190440" progId="Equation.3">
                  <p:embed/>
                </p:oleObj>
              </mc:Choice>
              <mc:Fallback>
                <p:oleObj name="수식" r:id="rId3" imgW="148572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9563" y="4494292"/>
                        <a:ext cx="2633662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277410"/>
              </p:ext>
            </p:extLst>
          </p:nvPr>
        </p:nvGraphicFramePr>
        <p:xfrm>
          <a:off x="3586163" y="5165725"/>
          <a:ext cx="110331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1" name="수식" r:id="rId5" imgW="622080" imgH="215640" progId="Equation.3">
                  <p:embed/>
                </p:oleObj>
              </mc:Choice>
              <mc:Fallback>
                <p:oleObj name="수식" r:id="rId5" imgW="6220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3" y="5165725"/>
                        <a:ext cx="1103312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19872" y="1196752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/>
              <a:t>RNN </a:t>
            </a:r>
            <a:r>
              <a:rPr lang="en-US" altLang="ko-KR" sz="1600" dirty="0" err="1" smtClean="0"/>
              <a:t>api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step</a:t>
            </a:r>
            <a:r>
              <a:rPr lang="ko-KR" altLang="en-US" sz="1600" dirty="0" smtClean="0"/>
              <a:t>이라는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하나만 갖는 것으로 구현이 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0" name="오른쪽 화살표 9"/>
          <p:cNvSpPr/>
          <p:nvPr/>
        </p:nvSpPr>
        <p:spPr>
          <a:xfrm>
            <a:off x="2699792" y="1412776"/>
            <a:ext cx="48580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644008" y="4013775"/>
            <a:ext cx="288032" cy="181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4812" y="3972733"/>
            <a:ext cx="523695" cy="241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1338507" y="2501607"/>
            <a:ext cx="2225381" cy="147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44208" y="5160148"/>
            <a:ext cx="997517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이전 </a:t>
            </a:r>
            <a:r>
              <a:rPr lang="en-US" altLang="ko-KR" sz="1400" dirty="0" smtClean="0"/>
              <a:t>state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596336" y="516590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입력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>
            <a:endCxn id="15" idx="0"/>
          </p:cNvCxnSpPr>
          <p:nvPr/>
        </p:nvCxnSpPr>
        <p:spPr>
          <a:xfrm>
            <a:off x="6942966" y="4877871"/>
            <a:ext cx="1" cy="2822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812360" y="4805863"/>
            <a:ext cx="0" cy="354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508104" y="4805863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26030" y="5653831"/>
            <a:ext cx="3756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state: </a:t>
            </a:r>
            <a:r>
              <a:rPr lang="ko-KR" altLang="en-US" sz="1400" dirty="0" smtClean="0"/>
              <a:t>이전 </a:t>
            </a:r>
            <a:r>
              <a:rPr lang="en-US" altLang="ko-KR" sz="1400" dirty="0" smtClean="0"/>
              <a:t>state</a:t>
            </a:r>
            <a:r>
              <a:rPr lang="ko-KR" altLang="en-US" sz="1400" dirty="0" smtClean="0"/>
              <a:t>과 입력 모두에 의존함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4" name="오른쪽 화살표 23"/>
          <p:cNvSpPr/>
          <p:nvPr/>
        </p:nvSpPr>
        <p:spPr>
          <a:xfrm>
            <a:off x="3426784" y="5270962"/>
            <a:ext cx="174260" cy="127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707904" y="5473680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44208" y="6029999"/>
            <a:ext cx="2279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출력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state</a:t>
            </a:r>
            <a:r>
              <a:rPr lang="ko-KR" altLang="en-US" sz="1400" dirty="0" smtClean="0"/>
              <a:t>에 의존함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499992" y="5495191"/>
            <a:ext cx="0" cy="6068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7544" y="476672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모델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38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772816"/>
            <a:ext cx="82010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6926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C00000"/>
                </a:solidFill>
              </a:rPr>
              <a:t>챗봇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2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19577"/>
            <a:ext cx="7338434" cy="381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6926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C00000"/>
                </a:solidFill>
              </a:rPr>
              <a:t>챗봇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27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5" y="1535841"/>
            <a:ext cx="7201814" cy="378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6926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C00000"/>
                </a:solidFill>
              </a:rPr>
              <a:t>챗봇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4592" y="5435932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처음에는 </a:t>
            </a:r>
            <a:r>
              <a:rPr lang="ko-KR" altLang="en-US" dirty="0" err="1" smtClean="0"/>
              <a:t>의미없는</a:t>
            </a:r>
            <a:r>
              <a:rPr lang="ko-KR" altLang="en-US" dirty="0" smtClean="0"/>
              <a:t> 응답을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47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9" y="1799321"/>
            <a:ext cx="7436019" cy="325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6926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C00000"/>
                </a:solidFill>
              </a:rPr>
              <a:t>챗봇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522920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시간이 지나면 응답이 좋아진다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82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5736" y="1268760"/>
            <a:ext cx="216024" cy="289193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04248" y="1275365"/>
            <a:ext cx="216024" cy="289193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87824" y="1855582"/>
            <a:ext cx="216024" cy="163242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07904" y="2307424"/>
            <a:ext cx="216024" cy="76153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38742" y="2564904"/>
            <a:ext cx="216024" cy="32296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20072" y="2316606"/>
            <a:ext cx="216024" cy="76153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01402" y="1844824"/>
            <a:ext cx="216024" cy="163242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36569" y="414908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2500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823020" y="350100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1000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8380" y="346873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1000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88224" y="414908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2500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614380" y="30582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500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142172" y="306896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500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316242" y="292494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100</a:t>
            </a:r>
            <a:endParaRPr lang="ko-KR" altLang="en-US" sz="14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411760" y="1307639"/>
            <a:ext cx="576064" cy="526427"/>
          </a:xfrm>
          <a:prstGeom prst="line">
            <a:avLst/>
          </a:prstGeom>
          <a:ln w="12700"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2" idx="2"/>
          </p:cNvCxnSpPr>
          <p:nvPr/>
        </p:nvCxnSpPr>
        <p:spPr>
          <a:xfrm flipV="1">
            <a:off x="2303748" y="3468734"/>
            <a:ext cx="684076" cy="691959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4" idx="0"/>
          </p:cNvCxnSpPr>
          <p:nvPr/>
        </p:nvCxnSpPr>
        <p:spPr>
          <a:xfrm>
            <a:off x="3095836" y="1855582"/>
            <a:ext cx="612068" cy="451842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198833" y="3077336"/>
            <a:ext cx="509071" cy="39139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23928" y="2316606"/>
            <a:ext cx="514814" cy="24829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4654766" y="2316606"/>
            <a:ext cx="565306" cy="24829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3" idx="0"/>
          </p:cNvCxnSpPr>
          <p:nvPr/>
        </p:nvCxnSpPr>
        <p:spPr>
          <a:xfrm flipV="1">
            <a:off x="3855792" y="2887870"/>
            <a:ext cx="582950" cy="170332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436096" y="1855582"/>
            <a:ext cx="565306" cy="461024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6217426" y="1329156"/>
            <a:ext cx="586822" cy="51566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654766" y="2887869"/>
            <a:ext cx="565306" cy="189467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436096" y="3058202"/>
            <a:ext cx="565306" cy="369332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217426" y="3438292"/>
            <a:ext cx="586822" cy="71078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35696" y="908720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Layer-1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535657" y="960983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Layer-7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699792" y="1403484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Layer-2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491880" y="1969095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Layer-3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139952" y="2257127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Layer-4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951481" y="1897087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Layer-5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652120" y="1393031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Layer-6</a:t>
            </a:r>
            <a:endParaRPr lang="ko-KR" altLang="en-US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4360949" y="2532682"/>
            <a:ext cx="406738" cy="399722"/>
          </a:xfrm>
          <a:prstGeom prst="rect">
            <a:avLst/>
          </a:prstGeom>
          <a:noFill/>
          <a:ln w="28575">
            <a:solidFill>
              <a:srgbClr val="E58A1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4427983" y="2973036"/>
            <a:ext cx="1" cy="1483821"/>
          </a:xfrm>
          <a:prstGeom prst="straightConnector1">
            <a:avLst/>
          </a:prstGeom>
          <a:ln>
            <a:solidFill>
              <a:srgbClr val="E58A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75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9592" y="1126485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y1 = rnn1.step(x)</a:t>
            </a:r>
          </a:p>
          <a:p>
            <a:r>
              <a:rPr lang="en-US" altLang="ko-KR" dirty="0" smtClean="0"/>
              <a:t>y = rnn2.step(y1)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62772" y="1988840"/>
            <a:ext cx="432048" cy="7200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0.5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0.3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-1.0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1.2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62772" y="3140968"/>
            <a:ext cx="432048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1.0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0.3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0.1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2772" y="4293096"/>
            <a:ext cx="43204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1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6" idx="0"/>
            <a:endCxn id="5" idx="2"/>
          </p:cNvCxnSpPr>
          <p:nvPr/>
        </p:nvCxnSpPr>
        <p:spPr>
          <a:xfrm flipV="1">
            <a:off x="2078796" y="3861048"/>
            <a:ext cx="0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483909"/>
              </p:ext>
            </p:extLst>
          </p:nvPr>
        </p:nvGraphicFramePr>
        <p:xfrm>
          <a:off x="2066269" y="3942243"/>
          <a:ext cx="4730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18" name="수식" r:id="rId3" imgW="266400" imgH="190440" progId="Equation.3">
                  <p:embed/>
                </p:oleObj>
              </mc:Choice>
              <mc:Fallback>
                <p:oleObj name="수식" r:id="rId3" imgW="2664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269" y="3942243"/>
                        <a:ext cx="4730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529384"/>
              </p:ext>
            </p:extLst>
          </p:nvPr>
        </p:nvGraphicFramePr>
        <p:xfrm>
          <a:off x="2294820" y="4450994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19" name="수식" r:id="rId5" imgW="152280" imgH="190440" progId="Equation.3">
                  <p:embed/>
                </p:oleObj>
              </mc:Choice>
              <mc:Fallback>
                <p:oleObj name="수식" r:id="rId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820" y="4450994"/>
                        <a:ext cx="2698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694941"/>
              </p:ext>
            </p:extLst>
          </p:nvPr>
        </p:nvGraphicFramePr>
        <p:xfrm>
          <a:off x="1362307" y="3485211"/>
          <a:ext cx="42703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0" name="수식" r:id="rId7" imgW="241200" imgH="190440" progId="Equation.3">
                  <p:embed/>
                </p:oleObj>
              </mc:Choice>
              <mc:Fallback>
                <p:oleObj name="수식" r:id="rId7" imgW="241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307" y="3485211"/>
                        <a:ext cx="42703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꺾인 연결선 10"/>
          <p:cNvCxnSpPr>
            <a:stCxn id="10" idx="1"/>
          </p:cNvCxnSpPr>
          <p:nvPr/>
        </p:nvCxnSpPr>
        <p:spPr>
          <a:xfrm rot="10800000" flipH="1">
            <a:off x="1362307" y="3356992"/>
            <a:ext cx="500464" cy="296494"/>
          </a:xfrm>
          <a:prstGeom prst="bentConnector3">
            <a:avLst>
              <a:gd name="adj1" fmla="val -45678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68392"/>
              </p:ext>
            </p:extLst>
          </p:nvPr>
        </p:nvGraphicFramePr>
        <p:xfrm>
          <a:off x="1187624" y="3048747"/>
          <a:ext cx="47148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1" name="수식" r:id="rId9" imgW="266400" imgH="190440" progId="Equation.3">
                  <p:embed/>
                </p:oleObj>
              </mc:Choice>
              <mc:Fallback>
                <p:oleObj name="수식" r:id="rId9" imgW="2664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048747"/>
                        <a:ext cx="47148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직선 화살표 연결선 12"/>
          <p:cNvCxnSpPr>
            <a:stCxn id="5" idx="0"/>
            <a:endCxn id="4" idx="2"/>
          </p:cNvCxnSpPr>
          <p:nvPr/>
        </p:nvCxnSpPr>
        <p:spPr>
          <a:xfrm flipV="1">
            <a:off x="2078796" y="2708920"/>
            <a:ext cx="0" cy="4320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182300"/>
              </p:ext>
            </p:extLst>
          </p:nvPr>
        </p:nvGraphicFramePr>
        <p:xfrm>
          <a:off x="1591310" y="2179811"/>
          <a:ext cx="27146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2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310" y="2179811"/>
                        <a:ext cx="27146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313380"/>
              </p:ext>
            </p:extLst>
          </p:nvPr>
        </p:nvGraphicFramePr>
        <p:xfrm>
          <a:off x="2047838" y="2785035"/>
          <a:ext cx="4730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3" name="수식" r:id="rId13" imgW="266400" imgH="215640" progId="Equation.3">
                  <p:embed/>
                </p:oleObj>
              </mc:Choice>
              <mc:Fallback>
                <p:oleObj name="수식" r:id="rId13" imgW="266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38" y="2785035"/>
                        <a:ext cx="4730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677038" y="2011418"/>
            <a:ext cx="432048" cy="7200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1.0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2.2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-3.0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4.1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77038" y="3163546"/>
            <a:ext cx="432048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0.3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-0.1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0.9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7038" y="4315674"/>
            <a:ext cx="43204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8" idx="0"/>
            <a:endCxn id="17" idx="2"/>
          </p:cNvCxnSpPr>
          <p:nvPr/>
        </p:nvCxnSpPr>
        <p:spPr>
          <a:xfrm flipV="1">
            <a:off x="4893062" y="3883626"/>
            <a:ext cx="0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864071"/>
              </p:ext>
            </p:extLst>
          </p:nvPr>
        </p:nvGraphicFramePr>
        <p:xfrm>
          <a:off x="4880535" y="3964821"/>
          <a:ext cx="4730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4" name="수식" r:id="rId15" imgW="266400" imgH="190440" progId="Equation.3">
                  <p:embed/>
                </p:oleObj>
              </mc:Choice>
              <mc:Fallback>
                <p:oleObj name="수식" r:id="rId15" imgW="2664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0535" y="3964821"/>
                        <a:ext cx="4730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379227"/>
              </p:ext>
            </p:extLst>
          </p:nvPr>
        </p:nvGraphicFramePr>
        <p:xfrm>
          <a:off x="5059625" y="4460264"/>
          <a:ext cx="4286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5" name="수식" r:id="rId16" imgW="241200" imgH="190440" progId="Equation.3">
                  <p:embed/>
                </p:oleObj>
              </mc:Choice>
              <mc:Fallback>
                <p:oleObj name="수식" r:id="rId16" imgW="241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625" y="4460264"/>
                        <a:ext cx="4286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280703"/>
              </p:ext>
            </p:extLst>
          </p:nvPr>
        </p:nvGraphicFramePr>
        <p:xfrm>
          <a:off x="5109086" y="3464518"/>
          <a:ext cx="42703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6" name="수식" r:id="rId18" imgW="241200" imgH="190440" progId="Equation.3">
                  <p:embed/>
                </p:oleObj>
              </mc:Choice>
              <mc:Fallback>
                <p:oleObj name="수식" r:id="rId18" imgW="241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9086" y="3464518"/>
                        <a:ext cx="42703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직선 화살표 연결선 24"/>
          <p:cNvCxnSpPr>
            <a:stCxn id="17" idx="0"/>
            <a:endCxn id="16" idx="2"/>
          </p:cNvCxnSpPr>
          <p:nvPr/>
        </p:nvCxnSpPr>
        <p:spPr>
          <a:xfrm flipV="1">
            <a:off x="4893062" y="2731498"/>
            <a:ext cx="0" cy="4320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355157"/>
              </p:ext>
            </p:extLst>
          </p:nvPr>
        </p:nvGraphicFramePr>
        <p:xfrm>
          <a:off x="5108662" y="2202839"/>
          <a:ext cx="43021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7" name="수식" r:id="rId19" imgW="241200" imgH="190440" progId="Equation.3">
                  <p:embed/>
                </p:oleObj>
              </mc:Choice>
              <mc:Fallback>
                <p:oleObj name="수식" r:id="rId19" imgW="241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662" y="2202839"/>
                        <a:ext cx="430212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98521"/>
              </p:ext>
            </p:extLst>
          </p:nvPr>
        </p:nvGraphicFramePr>
        <p:xfrm>
          <a:off x="4828237" y="2796324"/>
          <a:ext cx="4730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8" name="수식" r:id="rId21" imgW="266400" imgH="215640" progId="Equation.3">
                  <p:embed/>
                </p:oleObj>
              </mc:Choice>
              <mc:Fallback>
                <p:oleObj name="수식" r:id="rId21" imgW="266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8237" y="2796324"/>
                        <a:ext cx="4730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365224"/>
              </p:ext>
            </p:extLst>
          </p:nvPr>
        </p:nvGraphicFramePr>
        <p:xfrm>
          <a:off x="2366828" y="3332733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9" name="수식" r:id="rId22" imgW="152280" imgH="190440" progId="Equation.3">
                  <p:embed/>
                </p:oleObj>
              </mc:Choice>
              <mc:Fallback>
                <p:oleObj name="수식" r:id="rId22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828" y="3332733"/>
                        <a:ext cx="2698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직사각형 35"/>
          <p:cNvSpPr/>
          <p:nvPr/>
        </p:nvSpPr>
        <p:spPr>
          <a:xfrm>
            <a:off x="5911250" y="2011418"/>
            <a:ext cx="432048" cy="7200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0.50.3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-1.0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1.2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11250" y="3163546"/>
            <a:ext cx="432048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1.0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0.3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0.1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1250" y="4315674"/>
            <a:ext cx="43204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1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stCxn id="38" idx="0"/>
            <a:endCxn id="37" idx="2"/>
          </p:cNvCxnSpPr>
          <p:nvPr/>
        </p:nvCxnSpPr>
        <p:spPr>
          <a:xfrm flipV="1">
            <a:off x="6127274" y="3883626"/>
            <a:ext cx="0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442233"/>
              </p:ext>
            </p:extLst>
          </p:nvPr>
        </p:nvGraphicFramePr>
        <p:xfrm>
          <a:off x="6114747" y="3964821"/>
          <a:ext cx="4730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0" name="수식" r:id="rId24" imgW="266400" imgH="190440" progId="Equation.3">
                  <p:embed/>
                </p:oleObj>
              </mc:Choice>
              <mc:Fallback>
                <p:oleObj name="수식" r:id="rId24" imgW="2664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4747" y="3964821"/>
                        <a:ext cx="4730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261750"/>
              </p:ext>
            </p:extLst>
          </p:nvPr>
        </p:nvGraphicFramePr>
        <p:xfrm>
          <a:off x="6372472" y="4459690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1" name="수식" r:id="rId25" imgW="152280" imgH="190440" progId="Equation.3">
                  <p:embed/>
                </p:oleObj>
              </mc:Choice>
              <mc:Fallback>
                <p:oleObj name="수식" r:id="rId2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472" y="4459690"/>
                        <a:ext cx="2698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20841"/>
              </p:ext>
            </p:extLst>
          </p:nvPr>
        </p:nvGraphicFramePr>
        <p:xfrm>
          <a:off x="6343298" y="3523586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2" name="수식" r:id="rId26" imgW="152280" imgH="190440" progId="Equation.3">
                  <p:embed/>
                </p:oleObj>
              </mc:Choice>
              <mc:Fallback>
                <p:oleObj name="수식" r:id="rId26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298" y="3523586"/>
                        <a:ext cx="2698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직선 화살표 연결선 42"/>
          <p:cNvCxnSpPr>
            <a:stCxn id="37" idx="0"/>
            <a:endCxn id="36" idx="2"/>
          </p:cNvCxnSpPr>
          <p:nvPr/>
        </p:nvCxnSpPr>
        <p:spPr>
          <a:xfrm flipV="1">
            <a:off x="6127274" y="2731498"/>
            <a:ext cx="0" cy="4320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646822"/>
              </p:ext>
            </p:extLst>
          </p:nvPr>
        </p:nvGraphicFramePr>
        <p:xfrm>
          <a:off x="6332045" y="2202166"/>
          <a:ext cx="27146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3" name="수식" r:id="rId28" imgW="152280" imgH="190440" progId="Equation.3">
                  <p:embed/>
                </p:oleObj>
              </mc:Choice>
              <mc:Fallback>
                <p:oleObj name="수식" r:id="rId28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045" y="2202166"/>
                        <a:ext cx="27146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035582"/>
              </p:ext>
            </p:extLst>
          </p:nvPr>
        </p:nvGraphicFramePr>
        <p:xfrm>
          <a:off x="6062449" y="2796324"/>
          <a:ext cx="4730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4" name="수식" r:id="rId29" imgW="266400" imgH="215640" progId="Equation.3">
                  <p:embed/>
                </p:oleObj>
              </mc:Choice>
              <mc:Fallback>
                <p:oleObj name="수식" r:id="rId29" imgW="266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449" y="2796324"/>
                        <a:ext cx="4730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직선 화살표 연결선 46"/>
          <p:cNvCxnSpPr>
            <a:stCxn id="17" idx="3"/>
            <a:endCxn id="37" idx="1"/>
          </p:cNvCxnSpPr>
          <p:nvPr/>
        </p:nvCxnSpPr>
        <p:spPr>
          <a:xfrm>
            <a:off x="5109086" y="3523586"/>
            <a:ext cx="80216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110819"/>
              </p:ext>
            </p:extLst>
          </p:nvPr>
        </p:nvGraphicFramePr>
        <p:xfrm>
          <a:off x="5300999" y="3201376"/>
          <a:ext cx="4714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5" name="수식" r:id="rId30" imgW="266400" imgH="190440" progId="Equation.3">
                  <p:embed/>
                </p:oleObj>
              </mc:Choice>
              <mc:Fallback>
                <p:oleObj name="수식" r:id="rId30" imgW="2664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999" y="3201376"/>
                        <a:ext cx="47148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오른쪽 화살표 48"/>
          <p:cNvSpPr/>
          <p:nvPr/>
        </p:nvSpPr>
        <p:spPr>
          <a:xfrm>
            <a:off x="3116600" y="3277969"/>
            <a:ext cx="989856" cy="465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090182" y="2022707"/>
            <a:ext cx="432048" cy="7200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0.10.5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1.9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-1.1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90182" y="3174835"/>
            <a:ext cx="432048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-0.5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-0.3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90182" y="4326963"/>
            <a:ext cx="43204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1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/>
          <p:cNvCxnSpPr>
            <a:stCxn id="52" idx="0"/>
            <a:endCxn id="51" idx="2"/>
          </p:cNvCxnSpPr>
          <p:nvPr/>
        </p:nvCxnSpPr>
        <p:spPr>
          <a:xfrm flipV="1">
            <a:off x="7306206" y="3894915"/>
            <a:ext cx="0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862962"/>
              </p:ext>
            </p:extLst>
          </p:nvPr>
        </p:nvGraphicFramePr>
        <p:xfrm>
          <a:off x="7293679" y="3976110"/>
          <a:ext cx="4730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6" name="수식" r:id="rId32" imgW="266400" imgH="190440" progId="Equation.3">
                  <p:embed/>
                </p:oleObj>
              </mc:Choice>
              <mc:Fallback>
                <p:oleObj name="수식" r:id="rId32" imgW="2664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3679" y="3976110"/>
                        <a:ext cx="4730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942293"/>
              </p:ext>
            </p:extLst>
          </p:nvPr>
        </p:nvGraphicFramePr>
        <p:xfrm>
          <a:off x="7473667" y="4471376"/>
          <a:ext cx="42703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7" name="수식" r:id="rId33" imgW="241200" imgH="190440" progId="Equation.3">
                  <p:embed/>
                </p:oleObj>
              </mc:Choice>
              <mc:Fallback>
                <p:oleObj name="수식" r:id="rId33" imgW="241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3667" y="4471376"/>
                        <a:ext cx="42703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470337"/>
              </p:ext>
            </p:extLst>
          </p:nvPr>
        </p:nvGraphicFramePr>
        <p:xfrm>
          <a:off x="7608678" y="3534751"/>
          <a:ext cx="4286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8" name="수식" r:id="rId35" imgW="241200" imgH="190440" progId="Equation.3">
                  <p:embed/>
                </p:oleObj>
              </mc:Choice>
              <mc:Fallback>
                <p:oleObj name="수식" r:id="rId35" imgW="241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678" y="3534751"/>
                        <a:ext cx="4286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직선 화살표 연결선 56"/>
          <p:cNvCxnSpPr>
            <a:stCxn id="51" idx="0"/>
            <a:endCxn id="50" idx="2"/>
          </p:cNvCxnSpPr>
          <p:nvPr/>
        </p:nvCxnSpPr>
        <p:spPr>
          <a:xfrm flipV="1">
            <a:off x="7306206" y="2742787"/>
            <a:ext cx="0" cy="4320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623226"/>
              </p:ext>
            </p:extLst>
          </p:nvPr>
        </p:nvGraphicFramePr>
        <p:xfrm>
          <a:off x="7522704" y="2213951"/>
          <a:ext cx="4302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9" name="수식" r:id="rId37" imgW="241200" imgH="190440" progId="Equation.3">
                  <p:embed/>
                </p:oleObj>
              </mc:Choice>
              <mc:Fallback>
                <p:oleObj name="수식" r:id="rId37" imgW="241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2704" y="2213951"/>
                        <a:ext cx="4302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092580"/>
              </p:ext>
            </p:extLst>
          </p:nvPr>
        </p:nvGraphicFramePr>
        <p:xfrm>
          <a:off x="7241381" y="2807613"/>
          <a:ext cx="4730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0" name="수식" r:id="rId39" imgW="266400" imgH="215640" progId="Equation.3">
                  <p:embed/>
                </p:oleObj>
              </mc:Choice>
              <mc:Fallback>
                <p:oleObj name="수식" r:id="rId39" imgW="266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1381" y="2807613"/>
                        <a:ext cx="4730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직선 화살표 연결선 60"/>
          <p:cNvCxnSpPr/>
          <p:nvPr/>
        </p:nvCxnSpPr>
        <p:spPr>
          <a:xfrm>
            <a:off x="6381119" y="3523586"/>
            <a:ext cx="729240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166976"/>
              </p:ext>
            </p:extLst>
          </p:nvPr>
        </p:nvGraphicFramePr>
        <p:xfrm>
          <a:off x="6485695" y="3208702"/>
          <a:ext cx="47148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1" name="수식" r:id="rId40" imgW="266469" imgH="190335" progId="Equation.3">
                  <p:embed/>
                </p:oleObj>
              </mc:Choice>
              <mc:Fallback>
                <p:oleObj name="수식" r:id="rId40" imgW="266469" imgH="1903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5695" y="3208702"/>
                        <a:ext cx="47148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467544" y="476672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모델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1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4985735" cy="396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624937" y="4404520"/>
            <a:ext cx="1686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1-of-k encoding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6444208" y="1628800"/>
            <a:ext cx="22557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다음에 나올 문자가 </a:t>
            </a:r>
            <a:r>
              <a:rPr lang="en-US" altLang="ko-KR" sz="1200" dirty="0" smtClean="0"/>
              <a:t>‘h’</a:t>
            </a:r>
            <a:r>
              <a:rPr lang="ko-KR" altLang="en-US" sz="1200" dirty="0" smtClean="0"/>
              <a:t>일 확률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444208" y="1835532"/>
            <a:ext cx="22372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다음에 나올 문자가 </a:t>
            </a:r>
            <a:r>
              <a:rPr lang="en-US" altLang="ko-KR" sz="1200" dirty="0" smtClean="0"/>
              <a:t>‘e’</a:t>
            </a:r>
            <a:r>
              <a:rPr lang="ko-KR" altLang="en-US" sz="1200" dirty="0" smtClean="0"/>
              <a:t>일 확률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6444208" y="2051556"/>
            <a:ext cx="2204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다음에 나올 문자가 </a:t>
            </a:r>
            <a:r>
              <a:rPr lang="en-US" altLang="ko-KR" sz="1200" dirty="0" smtClean="0"/>
              <a:t>‘l’</a:t>
            </a:r>
            <a:r>
              <a:rPr lang="ko-KR" altLang="en-US" sz="1200" dirty="0" smtClean="0"/>
              <a:t>일 확률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444208" y="2267580"/>
            <a:ext cx="2237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다음에 나올 문자가 </a:t>
            </a:r>
            <a:r>
              <a:rPr lang="en-US" altLang="ko-KR" sz="1200" dirty="0" smtClean="0"/>
              <a:t>‘o’</a:t>
            </a:r>
            <a:r>
              <a:rPr lang="ko-KR" altLang="en-US" sz="1200" dirty="0" smtClean="0"/>
              <a:t>일 확률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4088" y="1835532"/>
            <a:ext cx="1080120" cy="81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64088" y="2051556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364088" y="2236222"/>
            <a:ext cx="1080120" cy="31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364088" y="242088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오른쪽 중괄호 17"/>
          <p:cNvSpPr/>
          <p:nvPr/>
        </p:nvSpPr>
        <p:spPr>
          <a:xfrm>
            <a:off x="5508104" y="4221088"/>
            <a:ext cx="144016" cy="720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7544" y="476672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RNN 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모델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52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11" y="620688"/>
            <a:ext cx="7138532" cy="59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32011" y="188640"/>
            <a:ext cx="7085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LSTM 100</a:t>
            </a:r>
            <a:r>
              <a:rPr lang="ko-KR" altLang="en-US" sz="1400" dirty="0" smtClean="0"/>
              <a:t>회 </a:t>
            </a:r>
            <a:r>
              <a:rPr lang="en-US" altLang="ko-KR" sz="1400" dirty="0" smtClean="0"/>
              <a:t>training</a:t>
            </a:r>
            <a:r>
              <a:rPr lang="ko-KR" altLang="en-US" sz="1400" dirty="0" smtClean="0"/>
              <a:t>후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단어 사이에 빈칸이 들어가야 한다는 개념을 익히기 시작</a:t>
            </a:r>
            <a:endParaRPr lang="ko-KR" altLang="en-US" sz="1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58" y="1844824"/>
            <a:ext cx="7144445" cy="99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32011" y="1465039"/>
            <a:ext cx="5157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LSTM 300</a:t>
            </a:r>
            <a:r>
              <a:rPr lang="ko-KR" altLang="en-US" sz="1400" dirty="0" smtClean="0"/>
              <a:t>회 </a:t>
            </a:r>
            <a:r>
              <a:rPr lang="en-US" altLang="ko-KR" sz="1400" dirty="0" smtClean="0"/>
              <a:t>training</a:t>
            </a:r>
            <a:r>
              <a:rPr lang="ko-KR" altLang="en-US" sz="1400" dirty="0" smtClean="0"/>
              <a:t>후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따음표에</a:t>
            </a:r>
            <a:r>
              <a:rPr lang="ko-KR" altLang="en-US" sz="1400" dirty="0" smtClean="0">
                <a:sym typeface="Wingdings" panose="05000000000000000000" pitchFamily="2" charset="2"/>
              </a:rPr>
              <a:t> 대한 개념을 익히기 시작</a:t>
            </a:r>
            <a:endParaRPr lang="ko-KR" altLang="en-US" sz="1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11" y="3429000"/>
            <a:ext cx="7138532" cy="60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60003" y="3121223"/>
            <a:ext cx="6238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LSTM 500</a:t>
            </a:r>
            <a:r>
              <a:rPr lang="ko-KR" altLang="en-US" sz="1400" dirty="0" smtClean="0"/>
              <a:t>회 </a:t>
            </a:r>
            <a:r>
              <a:rPr lang="en-US" altLang="ko-KR" sz="1400" dirty="0" smtClean="0"/>
              <a:t>training</a:t>
            </a:r>
            <a:r>
              <a:rPr lang="ko-KR" altLang="en-US" sz="1400" dirty="0" smtClean="0"/>
              <a:t>후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문장이 끝날 때 마침표 </a:t>
            </a:r>
            <a:r>
              <a:rPr lang="en-US" altLang="ko-KR" sz="1400" dirty="0" smtClean="0">
                <a:sym typeface="Wingdings" panose="05000000000000000000" pitchFamily="2" charset="2"/>
              </a:rPr>
              <a:t>‘.’ </a:t>
            </a:r>
            <a:r>
              <a:rPr lang="ko-KR" altLang="en-US" sz="1400" dirty="0" smtClean="0">
                <a:sym typeface="Wingdings" panose="05000000000000000000" pitchFamily="2" charset="2"/>
              </a:rPr>
              <a:t>을 찍을 줄 알게 된다</a:t>
            </a:r>
            <a:endParaRPr lang="ko-KR" altLang="en-US" sz="14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11" y="4418945"/>
            <a:ext cx="7144445" cy="81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2011" y="4129335"/>
            <a:ext cx="5040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LSTM 700</a:t>
            </a:r>
            <a:r>
              <a:rPr lang="ko-KR" altLang="en-US" sz="1400" dirty="0" smtClean="0"/>
              <a:t>회 </a:t>
            </a:r>
            <a:r>
              <a:rPr lang="en-US" altLang="ko-KR" sz="1400" dirty="0" smtClean="0"/>
              <a:t>training</a:t>
            </a:r>
            <a:r>
              <a:rPr lang="ko-KR" altLang="en-US" sz="1400" dirty="0" smtClean="0"/>
              <a:t>후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영문장과</a:t>
            </a:r>
            <a:r>
              <a:rPr lang="ko-KR" altLang="en-US" sz="1400" dirty="0" smtClean="0">
                <a:sym typeface="Wingdings" panose="05000000000000000000" pitchFamily="2" charset="2"/>
              </a:rPr>
              <a:t> 비슷한 문장이 나타남</a:t>
            </a:r>
            <a:endParaRPr lang="ko-KR" altLang="en-US" sz="1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11" y="5733256"/>
            <a:ext cx="7144445" cy="78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1155" y="5445224"/>
            <a:ext cx="5601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LSTM 2000</a:t>
            </a:r>
            <a:r>
              <a:rPr lang="ko-KR" altLang="en-US" sz="1400" dirty="0" smtClean="0"/>
              <a:t>회 </a:t>
            </a:r>
            <a:r>
              <a:rPr lang="en-US" altLang="ko-KR" sz="1400" dirty="0" smtClean="0"/>
              <a:t>training</a:t>
            </a:r>
            <a:r>
              <a:rPr lang="ko-KR" altLang="en-US" sz="1400" dirty="0" smtClean="0"/>
              <a:t>후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철자도 대부분 맞고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영문장도 길어지고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332656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C00000"/>
                </a:solidFill>
              </a:rPr>
              <a:t>결과예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: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99792" y="981811"/>
            <a:ext cx="3816424" cy="537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PANDARUS:</a:t>
            </a:r>
          </a:p>
          <a:p>
            <a:r>
              <a:rPr lang="en-US" altLang="ko-KR" sz="1400" dirty="0" smtClean="0"/>
              <a:t>Alas, I think he shall be come approached and the day</a:t>
            </a:r>
          </a:p>
          <a:p>
            <a:r>
              <a:rPr lang="en-US" altLang="ko-KR" sz="1400" dirty="0" smtClean="0"/>
              <a:t>When little </a:t>
            </a:r>
            <a:r>
              <a:rPr lang="en-US" altLang="ko-KR" sz="1400" dirty="0" err="1" smtClean="0"/>
              <a:t>srain</a:t>
            </a:r>
            <a:r>
              <a:rPr lang="en-US" altLang="ko-KR" sz="1400" dirty="0" smtClean="0"/>
              <a:t> would be </a:t>
            </a:r>
            <a:r>
              <a:rPr lang="en-US" altLang="ko-KR" sz="1400" dirty="0" err="1" smtClean="0"/>
              <a:t>attain'd</a:t>
            </a:r>
            <a:r>
              <a:rPr lang="en-US" altLang="ko-KR" sz="1400" dirty="0" smtClean="0"/>
              <a:t> into being never fed,</a:t>
            </a:r>
          </a:p>
          <a:p>
            <a:r>
              <a:rPr lang="en-US" altLang="ko-KR" sz="1400" dirty="0" smtClean="0"/>
              <a:t>And who is but a chain and subjects of his death,</a:t>
            </a:r>
          </a:p>
          <a:p>
            <a:r>
              <a:rPr lang="en-US" altLang="ko-KR" sz="1400" dirty="0" smtClean="0"/>
              <a:t>I should not sleep.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Second Senator:</a:t>
            </a:r>
          </a:p>
          <a:p>
            <a:r>
              <a:rPr lang="en-US" altLang="ko-KR" sz="1400" dirty="0" smtClean="0"/>
              <a:t>They are away this miseries, produced upon my soul,</a:t>
            </a:r>
          </a:p>
          <a:p>
            <a:r>
              <a:rPr lang="en-US" altLang="ko-KR" sz="1400" dirty="0" smtClean="0"/>
              <a:t>Breaking and strongly should be buried, when I perish</a:t>
            </a:r>
          </a:p>
          <a:p>
            <a:r>
              <a:rPr lang="en-US" altLang="ko-KR" sz="1400" dirty="0" smtClean="0"/>
              <a:t>The earth and thoughts of many states.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DUKE VINCENTIO:</a:t>
            </a:r>
          </a:p>
          <a:p>
            <a:r>
              <a:rPr lang="en-US" altLang="ko-KR" sz="1400" dirty="0" smtClean="0"/>
              <a:t>Well, your wit is in the care of side and that.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Second Lord:</a:t>
            </a:r>
          </a:p>
          <a:p>
            <a:r>
              <a:rPr lang="en-US" altLang="ko-KR" sz="1400" dirty="0" smtClean="0"/>
              <a:t>They would be ruled after this chamber, and</a:t>
            </a:r>
          </a:p>
          <a:p>
            <a:r>
              <a:rPr lang="en-US" altLang="ko-KR" sz="1400" dirty="0" smtClean="0"/>
              <a:t>my fair </a:t>
            </a:r>
            <a:r>
              <a:rPr lang="en-US" altLang="ko-KR" sz="1400" dirty="0" err="1" smtClean="0"/>
              <a:t>nues</a:t>
            </a:r>
            <a:r>
              <a:rPr lang="en-US" altLang="ko-KR" sz="1400" dirty="0" smtClean="0"/>
              <a:t> begun out of the fact, to be conveyed,</a:t>
            </a:r>
          </a:p>
          <a:p>
            <a:r>
              <a:rPr lang="en-US" altLang="ko-KR" sz="1400" dirty="0" smtClean="0"/>
              <a:t>Whose noble souls I'll have the heart of the wars.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Clown:</a:t>
            </a:r>
          </a:p>
          <a:p>
            <a:r>
              <a:rPr lang="en-US" altLang="ko-KR" sz="1400" dirty="0" smtClean="0"/>
              <a:t>Come, sir, I will make did behold your worship.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VIOLA:</a:t>
            </a:r>
          </a:p>
          <a:p>
            <a:r>
              <a:rPr lang="en-US" altLang="ko-KR" sz="1400" dirty="0" smtClean="0"/>
              <a:t>I'll drink it.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476672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C00000"/>
                </a:solidFill>
              </a:rPr>
              <a:t>결과예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: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1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66567" y="1523403"/>
            <a:ext cx="6693865" cy="44258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&lt;page&gt;</a:t>
            </a:r>
          </a:p>
          <a:p>
            <a:r>
              <a:rPr lang="en-US" altLang="ko-KR" dirty="0" smtClean="0"/>
              <a:t>  &lt;title&gt;Antichrist&lt;/title&gt;</a:t>
            </a:r>
          </a:p>
          <a:p>
            <a:r>
              <a:rPr lang="en-US" altLang="ko-KR" dirty="0" smtClean="0"/>
              <a:t>  &lt;id&gt;865&lt;/id&gt;</a:t>
            </a:r>
          </a:p>
          <a:p>
            <a:r>
              <a:rPr lang="en-US" altLang="ko-KR" dirty="0" smtClean="0"/>
              <a:t>  &lt;revision&gt;</a:t>
            </a:r>
          </a:p>
          <a:p>
            <a:r>
              <a:rPr lang="en-US" altLang="ko-KR" dirty="0" smtClean="0"/>
              <a:t>    &lt;id&gt;15900676&lt;/id&gt;</a:t>
            </a:r>
          </a:p>
          <a:p>
            <a:r>
              <a:rPr lang="en-US" altLang="ko-KR" dirty="0" smtClean="0"/>
              <a:t>    &lt;timestamp&gt;2002-08-03T18:14:12Z&lt;/timestamp&gt;</a:t>
            </a:r>
          </a:p>
          <a:p>
            <a:r>
              <a:rPr lang="en-US" altLang="ko-KR" dirty="0" smtClean="0"/>
              <a:t>    &lt;contributor&gt;</a:t>
            </a:r>
          </a:p>
          <a:p>
            <a:r>
              <a:rPr lang="en-US" altLang="ko-KR" dirty="0" smtClean="0"/>
              <a:t>      &lt;username&gt;Paris&lt;/username&gt;</a:t>
            </a:r>
          </a:p>
          <a:p>
            <a:r>
              <a:rPr lang="en-US" altLang="ko-KR" dirty="0" smtClean="0"/>
              <a:t>      &lt;id&gt;23&lt;/id&gt;</a:t>
            </a:r>
          </a:p>
          <a:p>
            <a:r>
              <a:rPr lang="en-US" altLang="ko-KR" dirty="0" smtClean="0"/>
              <a:t>    &lt;/contributor&gt;</a:t>
            </a:r>
          </a:p>
          <a:p>
            <a:r>
              <a:rPr lang="en-US" altLang="ko-KR" dirty="0" smtClean="0"/>
              <a:t>    &lt;minor /&gt;</a:t>
            </a:r>
          </a:p>
          <a:p>
            <a:r>
              <a:rPr lang="en-US" altLang="ko-KR" dirty="0" smtClean="0"/>
              <a:t>    &lt;comment&gt;Automated conversion&lt;/comment&gt;</a:t>
            </a:r>
          </a:p>
          <a:p>
            <a:r>
              <a:rPr lang="en-US" altLang="ko-KR" dirty="0" smtClean="0"/>
              <a:t>    &lt;text </a:t>
            </a:r>
            <a:r>
              <a:rPr lang="en-US" altLang="ko-KR" dirty="0" err="1" smtClean="0"/>
              <a:t>xml:space</a:t>
            </a:r>
            <a:r>
              <a:rPr lang="en-US" altLang="ko-KR" dirty="0" smtClean="0"/>
              <a:t>="preserve"&gt;#REDIRECT [[Christianity]]&lt;/text&gt;</a:t>
            </a:r>
          </a:p>
          <a:p>
            <a:r>
              <a:rPr lang="en-US" altLang="ko-KR" dirty="0" smtClean="0"/>
              <a:t>  &lt;/revision&gt;</a:t>
            </a:r>
          </a:p>
          <a:p>
            <a:r>
              <a:rPr lang="en-US" altLang="ko-KR" dirty="0" smtClean="0"/>
              <a:t>&lt;/page&gt;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476672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C00000"/>
                </a:solidFill>
              </a:rPr>
              <a:t>결과예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: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3624</TotalTime>
  <Words>1908</Words>
  <Application>Microsoft Office PowerPoint</Application>
  <PresentationFormat>화면 슬라이드 쇼(4:3)</PresentationFormat>
  <Paragraphs>412</Paragraphs>
  <Slides>44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균형</vt:lpstr>
      <vt:lpstr>수식</vt:lpstr>
      <vt:lpstr>Microsoft Equation 3.0</vt:lpstr>
      <vt:lpstr>RNN, NLP &amp; Chatbot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이석호</cp:lastModifiedBy>
  <cp:revision>165</cp:revision>
  <dcterms:created xsi:type="dcterms:W3CDTF">2015-10-06T17:44:43Z</dcterms:created>
  <dcterms:modified xsi:type="dcterms:W3CDTF">2017-02-09T21:48:45Z</dcterms:modified>
</cp:coreProperties>
</file>